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15"/>
  </p:notesMasterIdLst>
  <p:handoutMasterIdLst>
    <p:handoutMasterId r:id="rId16"/>
  </p:handoutMasterIdLst>
  <p:sldIdLst>
    <p:sldId id="2147378080" r:id="rId2"/>
    <p:sldId id="2147376533" r:id="rId3"/>
    <p:sldId id="2147474112" r:id="rId4"/>
    <p:sldId id="2147474110" r:id="rId5"/>
    <p:sldId id="2147474113" r:id="rId6"/>
    <p:sldId id="2147474111" r:id="rId7"/>
    <p:sldId id="259" r:id="rId8"/>
    <p:sldId id="2147474105" r:id="rId9"/>
    <p:sldId id="2147474107" r:id="rId10"/>
    <p:sldId id="2147376559" r:id="rId11"/>
    <p:sldId id="2147474109" r:id="rId12"/>
    <p:sldId id="2147474108" r:id="rId13"/>
    <p:sldId id="2147474106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EC70"/>
    <a:srgbClr val="00632C"/>
    <a:srgbClr val="006837"/>
    <a:srgbClr val="D3FFE0"/>
    <a:srgbClr val="F2F2F2"/>
    <a:srgbClr val="07693B"/>
    <a:srgbClr val="70AD47"/>
    <a:srgbClr val="192C4F"/>
    <a:srgbClr val="3B5927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5" autoAdjust="0"/>
    <p:restoredTop sz="89744" autoAdjust="0"/>
  </p:normalViewPr>
  <p:slideViewPr>
    <p:cSldViewPr snapToGrid="0">
      <p:cViewPr varScale="1">
        <p:scale>
          <a:sx n="74" d="100"/>
          <a:sy n="74" d="100"/>
        </p:scale>
        <p:origin x="1114" y="67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1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B329D-7995-4CA2-961F-8E3440B879DC}" type="datetimeFigureOut">
              <a:rPr lang="en-US" smtClean="0"/>
              <a:t>4/23/26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6"/>
            <a:ext cx="3038649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829676"/>
            <a:ext cx="303864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3AE5BE-98B5-4CAA-90AF-45688BDE6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63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C67D1BDE-36AE-45B7-94C3-EF84761AE801}" type="datetimeFigureOut">
              <a:rPr lang="en-US" smtClean="0"/>
              <a:pPr/>
              <a:t>4/23/26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6888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D4231D4B-FF51-4180-A1A8-B36B89AF26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06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231D4B-FF51-4180-A1A8-B36B89AF26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4128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231D4B-FF51-4180-A1A8-B36B89AF261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401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P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231D4B-FF51-4180-A1A8-B36B89AF261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60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BE90C-BF95-5F5C-DE8F-070BFDE46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8D1277-68F1-2D98-0C2F-81290D039B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46E6A6-87F0-A2A6-D7E5-EB19F4C5BF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P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ACBAC-AD6A-9B5F-3F27-33DC84C9DF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231D4B-FF51-4180-A1A8-B36B89AF261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32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231D4B-FF51-4180-A1A8-B36B89AF261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66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82.xml"/><Relationship Id="rId13" Type="http://schemas.openxmlformats.org/officeDocument/2006/relationships/oleObject" Target="../embeddings/oleObject10.bin"/><Relationship Id="rId3" Type="http://schemas.openxmlformats.org/officeDocument/2006/relationships/tags" Target="../tags/tag77.xml"/><Relationship Id="rId7" Type="http://schemas.openxmlformats.org/officeDocument/2006/relationships/tags" Target="../tags/tag81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6" Type="http://schemas.openxmlformats.org/officeDocument/2006/relationships/tags" Target="../tags/tag80.xml"/><Relationship Id="rId11" Type="http://schemas.openxmlformats.org/officeDocument/2006/relationships/tags" Target="../tags/tag85.xml"/><Relationship Id="rId5" Type="http://schemas.openxmlformats.org/officeDocument/2006/relationships/tags" Target="../tags/tag79.xml"/><Relationship Id="rId15" Type="http://schemas.openxmlformats.org/officeDocument/2006/relationships/image" Target="../media/image2.png"/><Relationship Id="rId10" Type="http://schemas.openxmlformats.org/officeDocument/2006/relationships/tags" Target="../tags/tag84.xml"/><Relationship Id="rId4" Type="http://schemas.openxmlformats.org/officeDocument/2006/relationships/tags" Target="../tags/tag78.xml"/><Relationship Id="rId9" Type="http://schemas.openxmlformats.org/officeDocument/2006/relationships/tags" Target="../tags/tag83.xml"/><Relationship Id="rId1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11" Type="http://schemas.openxmlformats.org/officeDocument/2006/relationships/image" Target="../media/image2.png"/><Relationship Id="rId5" Type="http://schemas.openxmlformats.org/officeDocument/2006/relationships/tags" Target="../tags/tag90.xml"/><Relationship Id="rId10" Type="http://schemas.openxmlformats.org/officeDocument/2006/relationships/image" Target="../media/image1.emf"/><Relationship Id="rId4" Type="http://schemas.openxmlformats.org/officeDocument/2006/relationships/tags" Target="../tags/tag89.xml"/><Relationship Id="rId9" Type="http://schemas.openxmlformats.org/officeDocument/2006/relationships/oleObject" Target="../embeddings/oleObject10.bin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100.xml"/><Relationship Id="rId13" Type="http://schemas.openxmlformats.org/officeDocument/2006/relationships/oleObject" Target="../embeddings/oleObject11.bin"/><Relationship Id="rId3" Type="http://schemas.openxmlformats.org/officeDocument/2006/relationships/tags" Target="../tags/tag95.xml"/><Relationship Id="rId7" Type="http://schemas.openxmlformats.org/officeDocument/2006/relationships/tags" Target="../tags/tag99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tags" Target="../tags/tag98.xml"/><Relationship Id="rId11" Type="http://schemas.openxmlformats.org/officeDocument/2006/relationships/tags" Target="../tags/tag103.xml"/><Relationship Id="rId5" Type="http://schemas.openxmlformats.org/officeDocument/2006/relationships/tags" Target="../tags/tag97.xml"/><Relationship Id="rId15" Type="http://schemas.openxmlformats.org/officeDocument/2006/relationships/image" Target="../media/image2.png"/><Relationship Id="rId10" Type="http://schemas.openxmlformats.org/officeDocument/2006/relationships/tags" Target="../tags/tag102.xml"/><Relationship Id="rId4" Type="http://schemas.openxmlformats.org/officeDocument/2006/relationships/tags" Target="../tags/tag96.xml"/><Relationship Id="rId9" Type="http://schemas.openxmlformats.org/officeDocument/2006/relationships/tags" Target="../tags/tag101.xml"/><Relationship Id="rId14" Type="http://schemas.openxmlformats.org/officeDocument/2006/relationships/image" Target="../media/image6.emf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111.xml"/><Relationship Id="rId13" Type="http://schemas.openxmlformats.org/officeDocument/2006/relationships/image" Target="../media/image1.emf"/><Relationship Id="rId3" Type="http://schemas.openxmlformats.org/officeDocument/2006/relationships/tags" Target="../tags/tag106.xml"/><Relationship Id="rId7" Type="http://schemas.openxmlformats.org/officeDocument/2006/relationships/tags" Target="../tags/tag110.xml"/><Relationship Id="rId12" Type="http://schemas.openxmlformats.org/officeDocument/2006/relationships/oleObject" Target="../embeddings/oleObject12.bin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108.xml"/><Relationship Id="rId10" Type="http://schemas.openxmlformats.org/officeDocument/2006/relationships/tags" Target="../tags/tag113.xml"/><Relationship Id="rId4" Type="http://schemas.openxmlformats.org/officeDocument/2006/relationships/tags" Target="../tags/tag107.xml"/><Relationship Id="rId9" Type="http://schemas.openxmlformats.org/officeDocument/2006/relationships/tags" Target="../tags/tag112.xml"/><Relationship Id="rId14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tags" Target="../tags/tag11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10" Type="http://schemas.openxmlformats.org/officeDocument/2006/relationships/image" Target="../media/image2.png"/><Relationship Id="rId4" Type="http://schemas.openxmlformats.org/officeDocument/2006/relationships/tags" Target="../tags/tag117.xml"/><Relationship Id="rId9" Type="http://schemas.openxmlformats.org/officeDocument/2006/relationships/image" Target="../media/image5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7" Type="http://schemas.openxmlformats.org/officeDocument/2006/relationships/image" Target="../media/image5.emf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oleObject" Target="../embeddings/oleObject14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2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6" Type="http://schemas.openxmlformats.org/officeDocument/2006/relationships/image" Target="../media/image4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15.bin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image" Target="../media/image7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15.bin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23.xml"/><Relationship Id="rId7" Type="http://schemas.openxmlformats.org/officeDocument/2006/relationships/image" Target="../media/image4.png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9" Type="http://schemas.openxmlformats.org/officeDocument/2006/relationships/image" Target="../media/image5.emf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8.xml"/><Relationship Id="rId7" Type="http://schemas.openxmlformats.org/officeDocument/2006/relationships/oleObject" Target="../embeddings/oleObject3.bin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tags" Target="../tags/tag3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9" Type="http://schemas.openxmlformats.org/officeDocument/2006/relationships/image" Target="../media/image5.emf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tags" Target="../tags/tag39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9" Type="http://schemas.openxmlformats.org/officeDocument/2006/relationships/image" Target="../media/image5.emf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Relationship Id="rId9" Type="http://schemas.openxmlformats.org/officeDocument/2006/relationships/image" Target="../media/image5.emf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51.xml"/><Relationship Id="rId7" Type="http://schemas.openxmlformats.org/officeDocument/2006/relationships/tags" Target="../tags/tag55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10" Type="http://schemas.openxmlformats.org/officeDocument/2006/relationships/image" Target="../media/image5.emf"/><Relationship Id="rId4" Type="http://schemas.openxmlformats.org/officeDocument/2006/relationships/tags" Target="../tags/tag52.xml"/><Relationship Id="rId9" Type="http://schemas.openxmlformats.org/officeDocument/2006/relationships/oleObject" Target="../embeddings/oleObject7.bin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63.xml"/><Relationship Id="rId13" Type="http://schemas.openxmlformats.org/officeDocument/2006/relationships/image" Target="../media/image2.png"/><Relationship Id="rId3" Type="http://schemas.openxmlformats.org/officeDocument/2006/relationships/tags" Target="../tags/tag58.xml"/><Relationship Id="rId7" Type="http://schemas.openxmlformats.org/officeDocument/2006/relationships/tags" Target="../tags/tag62.xml"/><Relationship Id="rId12" Type="http://schemas.openxmlformats.org/officeDocument/2006/relationships/image" Target="../media/image1.emf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tags" Target="../tags/tag61.xml"/><Relationship Id="rId11" Type="http://schemas.openxmlformats.org/officeDocument/2006/relationships/oleObject" Target="../embeddings/oleObject8.bin"/><Relationship Id="rId5" Type="http://schemas.openxmlformats.org/officeDocument/2006/relationships/tags" Target="../tags/tag60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9.xml"/><Relationship Id="rId9" Type="http://schemas.openxmlformats.org/officeDocument/2006/relationships/tags" Target="../tags/tag64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72.xml"/><Relationship Id="rId13" Type="http://schemas.openxmlformats.org/officeDocument/2006/relationships/image" Target="../media/image1.emf"/><Relationship Id="rId3" Type="http://schemas.openxmlformats.org/officeDocument/2006/relationships/tags" Target="../tags/tag67.xml"/><Relationship Id="rId7" Type="http://schemas.openxmlformats.org/officeDocument/2006/relationships/tags" Target="../tags/tag71.xml"/><Relationship Id="rId12" Type="http://schemas.openxmlformats.org/officeDocument/2006/relationships/oleObject" Target="../embeddings/oleObject9.bin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6" Type="http://schemas.openxmlformats.org/officeDocument/2006/relationships/tags" Target="../tags/tag70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69.xml"/><Relationship Id="rId10" Type="http://schemas.openxmlformats.org/officeDocument/2006/relationships/tags" Target="../tags/tag74.xml"/><Relationship Id="rId4" Type="http://schemas.openxmlformats.org/officeDocument/2006/relationships/tags" Target="../tags/tag68.xml"/><Relationship Id="rId9" Type="http://schemas.openxmlformats.org/officeDocument/2006/relationships/tags" Target="../tags/tag73.xml"/><Relationship Id="rId1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BA3B5CA-208F-4FF9-8A85-8EFDBA13E6F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41964" y="119428"/>
            <a:ext cx="8936182" cy="66766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5E1454-38BA-4839-A550-1BA8EF4724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7688" y="1122363"/>
            <a:ext cx="5174239" cy="365125"/>
          </a:xfrm>
        </p:spPr>
        <p:txBody>
          <a:bodyPr anchor="b">
            <a:normAutofit/>
          </a:bodyPr>
          <a:lstStyle>
            <a:lvl1pPr algn="l"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5899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/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" hidden="1">
            <a:extLst>
              <a:ext uri="{FF2B5EF4-FFF2-40B4-BE49-F238E27FC236}">
                <a16:creationId xmlns:a16="http://schemas.microsoft.com/office/drawing/2014/main" id="{9F7114D8-6025-4386-BA96-B034FE6B3CD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3" imgW="413" imgH="416" progId="TCLayout.ActiveDocument.1">
                  <p:embed/>
                </p:oleObj>
              </mc:Choice>
              <mc:Fallback>
                <p:oleObj name="think-cell Slide" r:id="rId13" imgW="413" imgH="416" progId="TCLayout.ActiveDocument.1">
                  <p:embed/>
                  <p:pic>
                    <p:nvPicPr>
                      <p:cNvPr id="3" name="Object 6" hidden="1">
                        <a:extLst>
                          <a:ext uri="{FF2B5EF4-FFF2-40B4-BE49-F238E27FC236}">
                            <a16:creationId xmlns:a16="http://schemas.microsoft.com/office/drawing/2014/main" id="{9F7114D8-6025-4386-BA96-B034FE6B3C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" hidden="1">
            <a:extLst>
              <a:ext uri="{FF2B5EF4-FFF2-40B4-BE49-F238E27FC236}">
                <a16:creationId xmlns:a16="http://schemas.microsoft.com/office/drawing/2014/main" id="{1725BD87-3C3D-45F6-BBCF-F06FD867659F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2500" b="1" dirty="0" err="1">
              <a:solidFill>
                <a:srgbClr val="FFFFFF"/>
              </a:solidFill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7" name="RectangleLight">
            <a:extLst>
              <a:ext uri="{FF2B5EF4-FFF2-40B4-BE49-F238E27FC236}">
                <a16:creationId xmlns:a16="http://schemas.microsoft.com/office/drawing/2014/main" id="{2365F90A-9CD8-40EE-93CD-2729135A9569}"/>
              </a:ext>
            </a:extLst>
          </p:cNvPr>
          <p:cNvSpPr/>
          <p:nvPr userDrawn="1">
            <p:custDataLst>
              <p:tags r:id="rId3"/>
            </p:custDataLst>
          </p:nvPr>
        </p:nvSpPr>
        <p:spPr bwMode="ltGray">
          <a:xfrm>
            <a:off x="6092952" y="0"/>
            <a:ext cx="6099048" cy="6858000"/>
          </a:xfrm>
          <a:prstGeom prst="rect">
            <a:avLst/>
          </a:prstGeom>
          <a:solidFill>
            <a:srgbClr val="EFFCE4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0F0F0"/>
              </a:solidFill>
            </a:endParaRPr>
          </a:p>
        </p:txBody>
      </p:sp>
      <p:sp>
        <p:nvSpPr>
          <p:cNvPr id="18" name="Slide Number">
            <a:extLst>
              <a:ext uri="{FF2B5EF4-FFF2-40B4-BE49-F238E27FC236}">
                <a16:creationId xmlns:a16="http://schemas.microsoft.com/office/drawing/2014/main" id="{D0E8D6D4-65CF-4E97-809E-C2399703986A}"/>
              </a:ext>
            </a:extLst>
          </p:cNvPr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black">
          <a:xfrm>
            <a:off x="11312525" y="64987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r" defTabSz="610744">
              <a:defRPr/>
            </a:pPr>
            <a:fld id="{4ABDCABE-3F10-B64C-92F1-862014417034}" type="slidenum">
              <a:rPr lang="en-US" sz="900" smtClean="0">
                <a:solidFill>
                  <a:srgbClr val="000000"/>
                </a:solidFill>
                <a:cs typeface="Arial" panose="020B0604020202020204" pitchFamily="34" charset="0"/>
              </a:rPr>
              <a:pPr algn="r" defTabSz="610744">
                <a:defRPr/>
              </a:pPr>
              <a:t>‹#›</a:t>
            </a:fld>
            <a:endParaRPr lang="en-US" sz="9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9" name="2. Slide Title">
            <a:extLst>
              <a:ext uri="{FF2B5EF4-FFF2-40B4-BE49-F238E27FC236}">
                <a16:creationId xmlns:a16="http://schemas.microsoft.com/office/drawing/2014/main" id="{8FFC5EFA-01A0-4033-8D7E-3C2B1F490A33}"/>
              </a:ext>
            </a:extLst>
          </p:cNvPr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54736" y="519011"/>
            <a:ext cx="5065776" cy="384721"/>
          </a:xfrm>
        </p:spPr>
        <p:txBody>
          <a:bodyPr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3. Subtitle">
            <a:extLst>
              <a:ext uri="{FF2B5EF4-FFF2-40B4-BE49-F238E27FC236}">
                <a16:creationId xmlns:a16="http://schemas.microsoft.com/office/drawing/2014/main" id="{1555BB7F-874D-4148-9E84-841F62C8E9D4}"/>
              </a:ext>
            </a:extLst>
          </p:cNvPr>
          <p:cNvSpPr>
            <a:spLocks noGrp="1"/>
          </p:cNvSpPr>
          <p:nvPr>
            <p:ph type="subTitle" idx="1"/>
            <p:custDataLst>
              <p:tags r:id="rId6"/>
            </p:custDataLst>
          </p:nvPr>
        </p:nvSpPr>
        <p:spPr>
          <a:xfrm>
            <a:off x="554738" y="976471"/>
            <a:ext cx="5065776" cy="27699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2" name="5. Source" hidden="1">
            <a:extLst>
              <a:ext uri="{FF2B5EF4-FFF2-40B4-BE49-F238E27FC236}">
                <a16:creationId xmlns:a16="http://schemas.microsoft.com/office/drawing/2014/main" id="{F5E9C22A-A356-4521-A359-338A663DFEA2}"/>
              </a:ext>
            </a:extLst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554735" y="6501669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sz="800">
                <a:solidFill>
                  <a:srgbClr val="000000"/>
                </a:solidFill>
              </a:rPr>
              <a:t>Source: …</a:t>
            </a:r>
            <a:endParaRPr sz="800" dirty="0">
              <a:solidFill>
                <a:srgbClr val="000000"/>
              </a:solidFill>
            </a:endParaRPr>
          </a:p>
        </p:txBody>
      </p:sp>
      <p:sp>
        <p:nvSpPr>
          <p:cNvPr id="10" name="1. On-page tracker">
            <a:extLst>
              <a:ext uri="{FF2B5EF4-FFF2-40B4-BE49-F238E27FC236}">
                <a16:creationId xmlns:a16="http://schemas.microsoft.com/office/drawing/2014/main" id="{E9BE4D1E-183A-499B-BFC7-798294EB7AE9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554735" y="41597"/>
            <a:ext cx="3843338" cy="123111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>
            <a:lvl1pPr>
              <a:defRPr lang="en-US" sz="800" b="0" dirty="0">
                <a:cs typeface="+mn-cs"/>
              </a:defRPr>
            </a:lvl1pPr>
          </a:lstStyle>
          <a:p>
            <a:pPr lvl="0">
              <a:buNone/>
            </a:pPr>
            <a:r>
              <a:rPr lang="en-US" dirty="0"/>
              <a:t>Add tracker</a:t>
            </a:r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390BA6A6-D622-40EC-8EE4-FAF115321C41}"/>
              </a:ext>
            </a:extLst>
          </p:cNvPr>
          <p:cNvSpPr txBox="1">
            <a:spLocks/>
          </p:cNvSpPr>
          <p:nvPr userDrawn="1"/>
        </p:nvSpPr>
        <p:spPr>
          <a:xfrm>
            <a:off x="9283474" y="6498753"/>
            <a:ext cx="1885131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>
                <a:solidFill>
                  <a:srgbClr val="000000"/>
                </a:solidFill>
              </a:rPr>
              <a:t>Government of Khyber Pakhtunkhwa</a:t>
            </a:r>
            <a:endParaRPr lang="en-US" sz="900" dirty="0">
              <a:solidFill>
                <a:srgbClr val="000000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281C890-544A-4E72-8093-FD345BC9BA7E}"/>
              </a:ext>
            </a:extLst>
          </p:cNvPr>
          <p:cNvCxnSpPr>
            <a:cxnSpLocks/>
          </p:cNvCxnSpPr>
          <p:nvPr userDrawn="1"/>
        </p:nvCxnSpPr>
        <p:spPr>
          <a:xfrm>
            <a:off x="547688" y="6450133"/>
            <a:ext cx="623544" cy="0"/>
          </a:xfrm>
          <a:prstGeom prst="line">
            <a:avLst/>
          </a:prstGeom>
          <a:ln w="6350" cap="flat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TopLineRight">
            <a:extLst>
              <a:ext uri="{FF2B5EF4-FFF2-40B4-BE49-F238E27FC236}">
                <a16:creationId xmlns:a16="http://schemas.microsoft.com/office/drawing/2014/main" id="{4621481D-27E5-4F87-B45B-41DC18907499}"/>
              </a:ext>
            </a:extLst>
          </p:cNvPr>
          <p:cNvCxnSpPr/>
          <p:nvPr userDrawn="1">
            <p:custDataLst>
              <p:tags r:id="rId9"/>
            </p:custDataLst>
          </p:nvPr>
        </p:nvCxnSpPr>
        <p:spPr>
          <a:xfrm>
            <a:off x="6573171" y="937377"/>
            <a:ext cx="5065776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TopLineLeft">
            <a:extLst>
              <a:ext uri="{FF2B5EF4-FFF2-40B4-BE49-F238E27FC236}">
                <a16:creationId xmlns:a16="http://schemas.microsoft.com/office/drawing/2014/main" id="{29C45080-F0A3-4994-8BE9-0C272784001F}"/>
              </a:ext>
            </a:extLst>
          </p:cNvPr>
          <p:cNvCxnSpPr/>
          <p:nvPr userDrawn="1">
            <p:custDataLst>
              <p:tags r:id="rId10"/>
            </p:custDataLst>
          </p:nvPr>
        </p:nvCxnSpPr>
        <p:spPr>
          <a:xfrm>
            <a:off x="554736" y="937377"/>
            <a:ext cx="5065776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0324EE6-02E1-4789-BCBA-CEC16E7B160F}"/>
              </a:ext>
            </a:extLst>
          </p:cNvPr>
          <p:cNvCxnSpPr/>
          <p:nvPr userDrawn="1">
            <p:custDataLst>
              <p:tags r:id="rId11"/>
            </p:custDataLst>
          </p:nvPr>
        </p:nvCxnSpPr>
        <p:spPr>
          <a:xfrm>
            <a:off x="554736" y="937377"/>
            <a:ext cx="5065776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Logo&#10;&#10;Description automatically generated">
            <a:extLst>
              <a:ext uri="{FF2B5EF4-FFF2-40B4-BE49-F238E27FC236}">
                <a16:creationId xmlns:a16="http://schemas.microsoft.com/office/drawing/2014/main" id="{13EBB81D-AD5E-48DE-AE3A-DF3177C529E8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7600" y="75600"/>
            <a:ext cx="886632" cy="8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64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1/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" hidden="1">
            <a:extLst>
              <a:ext uri="{FF2B5EF4-FFF2-40B4-BE49-F238E27FC236}">
                <a16:creationId xmlns:a16="http://schemas.microsoft.com/office/drawing/2014/main" id="{9F7114D8-6025-4386-BA96-B034FE6B3CD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413" imgH="416" progId="TCLayout.ActiveDocument.1">
                  <p:embed/>
                </p:oleObj>
              </mc:Choice>
              <mc:Fallback>
                <p:oleObj name="think-cell Slide" r:id="rId9" imgW="413" imgH="416" progId="TCLayout.ActiveDocument.1">
                  <p:embed/>
                  <p:pic>
                    <p:nvPicPr>
                      <p:cNvPr id="3" name="Object 6" hidden="1">
                        <a:extLst>
                          <a:ext uri="{FF2B5EF4-FFF2-40B4-BE49-F238E27FC236}">
                            <a16:creationId xmlns:a16="http://schemas.microsoft.com/office/drawing/2014/main" id="{9F7114D8-6025-4386-BA96-B034FE6B3C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" hidden="1">
            <a:extLst>
              <a:ext uri="{FF2B5EF4-FFF2-40B4-BE49-F238E27FC236}">
                <a16:creationId xmlns:a16="http://schemas.microsoft.com/office/drawing/2014/main" id="{1725BD87-3C3D-45F6-BBCF-F06FD867659F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2500" b="1" dirty="0" err="1">
              <a:solidFill>
                <a:srgbClr val="FFFFFF"/>
              </a:solidFill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7" name="RectangleLight">
            <a:extLst>
              <a:ext uri="{FF2B5EF4-FFF2-40B4-BE49-F238E27FC236}">
                <a16:creationId xmlns:a16="http://schemas.microsoft.com/office/drawing/2014/main" id="{2365F90A-9CD8-40EE-93CD-2729135A9569}"/>
              </a:ext>
            </a:extLst>
          </p:cNvPr>
          <p:cNvSpPr/>
          <p:nvPr userDrawn="1">
            <p:custDataLst>
              <p:tags r:id="rId3"/>
            </p:custDataLst>
          </p:nvPr>
        </p:nvSpPr>
        <p:spPr bwMode="ltGray">
          <a:xfrm>
            <a:off x="6092952" y="0"/>
            <a:ext cx="6099048" cy="6858000"/>
          </a:xfrm>
          <a:prstGeom prst="rect">
            <a:avLst/>
          </a:prstGeom>
          <a:solidFill>
            <a:srgbClr val="EFFCE4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0F0F0"/>
              </a:solidFill>
            </a:endParaRPr>
          </a:p>
        </p:txBody>
      </p:sp>
      <p:sp>
        <p:nvSpPr>
          <p:cNvPr id="18" name="Slide Number">
            <a:extLst>
              <a:ext uri="{FF2B5EF4-FFF2-40B4-BE49-F238E27FC236}">
                <a16:creationId xmlns:a16="http://schemas.microsoft.com/office/drawing/2014/main" id="{D0E8D6D4-65CF-4E97-809E-C2399703986A}"/>
              </a:ext>
            </a:extLst>
          </p:cNvPr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black">
          <a:xfrm>
            <a:off x="11312525" y="64987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r" defTabSz="610744">
              <a:defRPr/>
            </a:pPr>
            <a:fld id="{4ABDCABE-3F10-B64C-92F1-862014417034}" type="slidenum">
              <a:rPr lang="en-US" sz="900" smtClean="0">
                <a:solidFill>
                  <a:srgbClr val="000000"/>
                </a:solidFill>
                <a:cs typeface="Arial" panose="020B0604020202020204" pitchFamily="34" charset="0"/>
              </a:rPr>
              <a:pPr algn="r" defTabSz="610744">
                <a:defRPr/>
              </a:pPr>
              <a:t>‹#›</a:t>
            </a:fld>
            <a:endParaRPr lang="en-US" sz="9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2" name="5. Source" hidden="1">
            <a:extLst>
              <a:ext uri="{FF2B5EF4-FFF2-40B4-BE49-F238E27FC236}">
                <a16:creationId xmlns:a16="http://schemas.microsoft.com/office/drawing/2014/main" id="{F5E9C22A-A356-4521-A359-338A663DFEA2}"/>
              </a:ext>
            </a:extLst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554735" y="6501669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sz="800">
                <a:solidFill>
                  <a:srgbClr val="000000"/>
                </a:solidFill>
              </a:rPr>
              <a:t>Source: …</a:t>
            </a:r>
            <a:endParaRPr sz="800" dirty="0">
              <a:solidFill>
                <a:srgbClr val="000000"/>
              </a:solidFill>
            </a:endParaRPr>
          </a:p>
        </p:txBody>
      </p:sp>
      <p:sp>
        <p:nvSpPr>
          <p:cNvPr id="10" name="1. On-page tracker">
            <a:extLst>
              <a:ext uri="{FF2B5EF4-FFF2-40B4-BE49-F238E27FC236}">
                <a16:creationId xmlns:a16="http://schemas.microsoft.com/office/drawing/2014/main" id="{E9BE4D1E-183A-499B-BFC7-798294EB7AE9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554735" y="41597"/>
            <a:ext cx="3843338" cy="123111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>
            <a:lvl1pPr>
              <a:defRPr lang="en-US" sz="800" b="0" dirty="0">
                <a:cs typeface="+mn-cs"/>
              </a:defRPr>
            </a:lvl1pPr>
          </a:lstStyle>
          <a:p>
            <a:pPr lvl="0">
              <a:buNone/>
            </a:pPr>
            <a:r>
              <a:rPr lang="en-US" dirty="0"/>
              <a:t>Add tracker</a:t>
            </a:r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390BA6A6-D622-40EC-8EE4-FAF115321C41}"/>
              </a:ext>
            </a:extLst>
          </p:cNvPr>
          <p:cNvSpPr txBox="1">
            <a:spLocks/>
          </p:cNvSpPr>
          <p:nvPr userDrawn="1"/>
        </p:nvSpPr>
        <p:spPr>
          <a:xfrm>
            <a:off x="9283474" y="6498753"/>
            <a:ext cx="1885131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>
                <a:solidFill>
                  <a:srgbClr val="000000"/>
                </a:solidFill>
              </a:rPr>
              <a:t>Government of Khyber Pakhtunkhwa</a:t>
            </a:r>
            <a:endParaRPr lang="en-US" sz="900" dirty="0">
              <a:solidFill>
                <a:srgbClr val="000000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281C890-544A-4E72-8093-FD345BC9BA7E}"/>
              </a:ext>
            </a:extLst>
          </p:cNvPr>
          <p:cNvCxnSpPr>
            <a:cxnSpLocks/>
          </p:cNvCxnSpPr>
          <p:nvPr userDrawn="1"/>
        </p:nvCxnSpPr>
        <p:spPr>
          <a:xfrm>
            <a:off x="547688" y="6450133"/>
            <a:ext cx="623544" cy="0"/>
          </a:xfrm>
          <a:prstGeom prst="line">
            <a:avLst/>
          </a:prstGeom>
          <a:ln w="6350" cap="flat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2. Slide Title">
            <a:extLst>
              <a:ext uri="{FF2B5EF4-FFF2-40B4-BE49-F238E27FC236}">
                <a16:creationId xmlns:a16="http://schemas.microsoft.com/office/drawing/2014/main" id="{9D2B658E-72DB-4280-848C-997D8D90A822}"/>
              </a:ext>
            </a:extLst>
          </p:cNvPr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554737" y="521970"/>
            <a:ext cx="10160065" cy="384721"/>
          </a:xfrm>
        </p:spPr>
        <p:txBody>
          <a:bodyPr>
            <a:sp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62324E8-6694-4340-9960-C47E13D046FB}"/>
              </a:ext>
            </a:extLst>
          </p:cNvPr>
          <p:cNvCxnSpPr>
            <a:cxnSpLocks/>
          </p:cNvCxnSpPr>
          <p:nvPr userDrawn="1"/>
        </p:nvCxnSpPr>
        <p:spPr>
          <a:xfrm>
            <a:off x="554736" y="937377"/>
            <a:ext cx="11089576" cy="0"/>
          </a:xfrm>
          <a:prstGeom prst="line">
            <a:avLst/>
          </a:prstGeom>
          <a:ln w="6350" cap="flat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Logo&#10;&#10;Description automatically generated">
            <a:extLst>
              <a:ext uri="{FF2B5EF4-FFF2-40B4-BE49-F238E27FC236}">
                <a16:creationId xmlns:a16="http://schemas.microsoft.com/office/drawing/2014/main" id="{5886F1D7-5A41-44BD-936D-21AD4970750E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7600" y="75600"/>
            <a:ext cx="886632" cy="8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987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" hidden="1">
            <a:extLst>
              <a:ext uri="{FF2B5EF4-FFF2-40B4-BE49-F238E27FC236}">
                <a16:creationId xmlns:a16="http://schemas.microsoft.com/office/drawing/2014/main" id="{C293AC4C-5B2F-4A0C-8C9B-7295BEE1F45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3" imgW="572" imgH="588" progId="TCLayout.ActiveDocument.1">
                  <p:embed/>
                </p:oleObj>
              </mc:Choice>
              <mc:Fallback>
                <p:oleObj name="think-cell Slide" r:id="rId13" imgW="572" imgH="588" progId="TCLayout.ActiveDocument.1">
                  <p:embed/>
                  <p:pic>
                    <p:nvPicPr>
                      <p:cNvPr id="3" name="Object 6" hidden="1">
                        <a:extLst>
                          <a:ext uri="{FF2B5EF4-FFF2-40B4-BE49-F238E27FC236}">
                            <a16:creationId xmlns:a16="http://schemas.microsoft.com/office/drawing/2014/main" id="{C293AC4C-5B2F-4A0C-8C9B-7295BEE1F4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" hidden="1">
            <a:extLst>
              <a:ext uri="{FF2B5EF4-FFF2-40B4-BE49-F238E27FC236}">
                <a16:creationId xmlns:a16="http://schemas.microsoft.com/office/drawing/2014/main" id="{2D668F04-7049-40BA-8D63-D8BBB692131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2500" b="1" dirty="0" err="1">
              <a:solidFill>
                <a:srgbClr val="FFFFFF"/>
              </a:solidFill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9" name="2. Slide Title">
            <a:extLst>
              <a:ext uri="{FF2B5EF4-FFF2-40B4-BE49-F238E27FC236}">
                <a16:creationId xmlns:a16="http://schemas.microsoft.com/office/drawing/2014/main" id="{0415F114-7B0E-43F2-8881-F0D9FB2A643B}"/>
              </a:ext>
            </a:extLst>
          </p:cNvPr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54736" y="519011"/>
            <a:ext cx="6967728" cy="384721"/>
          </a:xfrm>
        </p:spPr>
        <p:txBody>
          <a:bodyPr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ectangleLight">
            <a:extLst>
              <a:ext uri="{FF2B5EF4-FFF2-40B4-BE49-F238E27FC236}">
                <a16:creationId xmlns:a16="http://schemas.microsoft.com/office/drawing/2014/main" id="{2365F90A-9CD8-40EE-93CD-2729135A9569}"/>
              </a:ext>
            </a:extLst>
          </p:cNvPr>
          <p:cNvSpPr/>
          <p:nvPr userDrawn="1">
            <p:custDataLst>
              <p:tags r:id="rId4"/>
            </p:custDataLst>
          </p:nvPr>
        </p:nvSpPr>
        <p:spPr bwMode="ltGray">
          <a:xfrm>
            <a:off x="7830312" y="0"/>
            <a:ext cx="4361688" cy="6858000"/>
          </a:xfrm>
          <a:prstGeom prst="rect">
            <a:avLst/>
          </a:prstGeom>
          <a:solidFill>
            <a:srgbClr val="EFFCE4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0F0F0"/>
              </a:solidFill>
            </a:endParaRPr>
          </a:p>
        </p:txBody>
      </p:sp>
      <p:sp>
        <p:nvSpPr>
          <p:cNvPr id="17" name="Slide Number">
            <a:extLst>
              <a:ext uri="{FF2B5EF4-FFF2-40B4-BE49-F238E27FC236}">
                <a16:creationId xmlns:a16="http://schemas.microsoft.com/office/drawing/2014/main" id="{3B7A7C0C-AC02-4989-860B-73442D510162}"/>
              </a:ext>
            </a:extLst>
          </p:cNvPr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black">
          <a:xfrm>
            <a:off x="11312525" y="64987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r" defTabSz="610744">
              <a:defRPr/>
            </a:pPr>
            <a:fld id="{4ABDCABE-3F10-B64C-92F1-862014417034}" type="slidenum">
              <a:rPr lang="en-US" sz="900" smtClean="0">
                <a:solidFill>
                  <a:srgbClr val="000000"/>
                </a:solidFill>
                <a:cs typeface="Arial" panose="020B0604020202020204" pitchFamily="34" charset="0"/>
              </a:rPr>
              <a:pPr algn="r" defTabSz="610744">
                <a:defRPr/>
              </a:pPr>
              <a:t>‹#›</a:t>
            </a:fld>
            <a:endParaRPr lang="en-US" sz="9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20" name="3. Subtitle">
            <a:extLst>
              <a:ext uri="{FF2B5EF4-FFF2-40B4-BE49-F238E27FC236}">
                <a16:creationId xmlns:a16="http://schemas.microsoft.com/office/drawing/2014/main" id="{712BED6B-950C-4FB8-AEE1-14FA61D013FF}"/>
              </a:ext>
            </a:extLst>
          </p:cNvPr>
          <p:cNvSpPr>
            <a:spLocks noGrp="1"/>
          </p:cNvSpPr>
          <p:nvPr>
            <p:ph type="subTitle" idx="1"/>
            <p:custDataLst>
              <p:tags r:id="rId6"/>
            </p:custDataLst>
          </p:nvPr>
        </p:nvSpPr>
        <p:spPr>
          <a:xfrm>
            <a:off x="554738" y="976471"/>
            <a:ext cx="6967728" cy="27699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1" name="5. Source" hidden="1">
            <a:extLst>
              <a:ext uri="{FF2B5EF4-FFF2-40B4-BE49-F238E27FC236}">
                <a16:creationId xmlns:a16="http://schemas.microsoft.com/office/drawing/2014/main" id="{F25A304F-F50E-4F96-991D-CFEB07060178}"/>
              </a:ext>
            </a:extLst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554735" y="6501669"/>
            <a:ext cx="6967729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sz="800">
                <a:solidFill>
                  <a:srgbClr val="000000"/>
                </a:solidFill>
              </a:rPr>
              <a:t>Source: …</a:t>
            </a:r>
            <a:endParaRPr sz="800" dirty="0">
              <a:solidFill>
                <a:srgbClr val="000000"/>
              </a:solidFill>
            </a:endParaRPr>
          </a:p>
        </p:txBody>
      </p:sp>
      <p:sp>
        <p:nvSpPr>
          <p:cNvPr id="10" name="1. On-page tracker">
            <a:extLst>
              <a:ext uri="{FF2B5EF4-FFF2-40B4-BE49-F238E27FC236}">
                <a16:creationId xmlns:a16="http://schemas.microsoft.com/office/drawing/2014/main" id="{7C393009-0681-4A8F-A1E9-19E10A949DCD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554735" y="41597"/>
            <a:ext cx="3843338" cy="123111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>
            <a:lvl1pPr>
              <a:defRPr lang="en-US" sz="800" b="0" dirty="0">
                <a:cs typeface="+mn-cs"/>
              </a:defRPr>
            </a:lvl1pPr>
          </a:lstStyle>
          <a:p>
            <a:pPr lvl="0">
              <a:buNone/>
            </a:pPr>
            <a:r>
              <a:rPr lang="en-US" dirty="0"/>
              <a:t>Add tracker</a:t>
            </a:r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7EDB617A-2990-4053-9520-0F5D1D976262}"/>
              </a:ext>
            </a:extLst>
          </p:cNvPr>
          <p:cNvSpPr txBox="1">
            <a:spLocks/>
          </p:cNvSpPr>
          <p:nvPr userDrawn="1"/>
        </p:nvSpPr>
        <p:spPr>
          <a:xfrm>
            <a:off x="9283474" y="6498753"/>
            <a:ext cx="1885131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>
                <a:solidFill>
                  <a:srgbClr val="000000"/>
                </a:solidFill>
              </a:rPr>
              <a:t>Government of Khyber Pakhtunkhwa</a:t>
            </a:r>
            <a:endParaRPr lang="en-US" sz="900" dirty="0">
              <a:solidFill>
                <a:srgbClr val="000000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726724E-39EB-4427-A8AA-44412DA77211}"/>
              </a:ext>
            </a:extLst>
          </p:cNvPr>
          <p:cNvCxnSpPr>
            <a:cxnSpLocks/>
          </p:cNvCxnSpPr>
          <p:nvPr userDrawn="1"/>
        </p:nvCxnSpPr>
        <p:spPr>
          <a:xfrm>
            <a:off x="547688" y="6450133"/>
            <a:ext cx="623544" cy="0"/>
          </a:xfrm>
          <a:prstGeom prst="line">
            <a:avLst/>
          </a:prstGeom>
          <a:ln w="6350" cap="flat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TopLineRight">
            <a:extLst>
              <a:ext uri="{FF2B5EF4-FFF2-40B4-BE49-F238E27FC236}">
                <a16:creationId xmlns:a16="http://schemas.microsoft.com/office/drawing/2014/main" id="{283AA53C-33A4-4DA5-9E72-12C2883CAF2A}"/>
              </a:ext>
            </a:extLst>
          </p:cNvPr>
          <p:cNvCxnSpPr/>
          <p:nvPr userDrawn="1">
            <p:custDataLst>
              <p:tags r:id="rId9"/>
            </p:custDataLst>
          </p:nvPr>
        </p:nvCxnSpPr>
        <p:spPr>
          <a:xfrm>
            <a:off x="8173371" y="937377"/>
            <a:ext cx="3465576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TopLineLeft">
            <a:extLst>
              <a:ext uri="{FF2B5EF4-FFF2-40B4-BE49-F238E27FC236}">
                <a16:creationId xmlns:a16="http://schemas.microsoft.com/office/drawing/2014/main" id="{D0F7ADBC-6D86-4EAD-85BB-DADD184C60BD}"/>
              </a:ext>
            </a:extLst>
          </p:cNvPr>
          <p:cNvCxnSpPr/>
          <p:nvPr userDrawn="1">
            <p:custDataLst>
              <p:tags r:id="rId10"/>
            </p:custDataLst>
          </p:nvPr>
        </p:nvCxnSpPr>
        <p:spPr>
          <a:xfrm>
            <a:off x="554736" y="937377"/>
            <a:ext cx="69677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6E3AEA7-76E4-4DBB-B219-BB82D650A1EE}"/>
              </a:ext>
            </a:extLst>
          </p:cNvPr>
          <p:cNvCxnSpPr/>
          <p:nvPr userDrawn="1">
            <p:custDataLst>
              <p:tags r:id="rId11"/>
            </p:custDataLst>
          </p:nvPr>
        </p:nvCxnSpPr>
        <p:spPr>
          <a:xfrm>
            <a:off x="554736" y="937377"/>
            <a:ext cx="69677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Logo&#10;&#10;Description automatically generated">
            <a:extLst>
              <a:ext uri="{FF2B5EF4-FFF2-40B4-BE49-F238E27FC236}">
                <a16:creationId xmlns:a16="http://schemas.microsoft.com/office/drawing/2014/main" id="{A2F0D33D-64A5-41AE-8144-C93AFE077875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7600" y="75600"/>
            <a:ext cx="886632" cy="8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099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/4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" hidden="1">
            <a:extLst>
              <a:ext uri="{FF2B5EF4-FFF2-40B4-BE49-F238E27FC236}">
                <a16:creationId xmlns:a16="http://schemas.microsoft.com/office/drawing/2014/main" id="{9F7114D8-6025-4386-BA96-B034FE6B3CD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413" imgH="416" progId="TCLayout.ActiveDocument.1">
                  <p:embed/>
                </p:oleObj>
              </mc:Choice>
              <mc:Fallback>
                <p:oleObj name="think-cell Slide" r:id="rId12" imgW="413" imgH="416" progId="TCLayout.ActiveDocument.1">
                  <p:embed/>
                  <p:pic>
                    <p:nvPicPr>
                      <p:cNvPr id="3" name="Object 6" hidden="1">
                        <a:extLst>
                          <a:ext uri="{FF2B5EF4-FFF2-40B4-BE49-F238E27FC236}">
                            <a16:creationId xmlns:a16="http://schemas.microsoft.com/office/drawing/2014/main" id="{9F7114D8-6025-4386-BA96-B034FE6B3C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" hidden="1">
            <a:extLst>
              <a:ext uri="{FF2B5EF4-FFF2-40B4-BE49-F238E27FC236}">
                <a16:creationId xmlns:a16="http://schemas.microsoft.com/office/drawing/2014/main" id="{50854476-2923-4515-A585-4477FF861180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2500" b="1" dirty="0" err="1">
              <a:solidFill>
                <a:srgbClr val="FFFFFF"/>
              </a:solidFill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3" name="RectangleLight">
            <a:extLst>
              <a:ext uri="{FF2B5EF4-FFF2-40B4-BE49-F238E27FC236}">
                <a16:creationId xmlns:a16="http://schemas.microsoft.com/office/drawing/2014/main" id="{A80E2F68-4ED6-42EF-9858-2FE4B1382825}"/>
              </a:ext>
            </a:extLst>
          </p:cNvPr>
          <p:cNvSpPr/>
          <p:nvPr userDrawn="1">
            <p:custDataLst>
              <p:tags r:id="rId3"/>
            </p:custDataLst>
          </p:nvPr>
        </p:nvSpPr>
        <p:spPr bwMode="ltGray">
          <a:xfrm>
            <a:off x="8781416" y="0"/>
            <a:ext cx="3410584" cy="6858000"/>
          </a:xfrm>
          <a:prstGeom prst="rect">
            <a:avLst/>
          </a:prstGeom>
          <a:solidFill>
            <a:srgbClr val="EFFCE4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0F0F0"/>
              </a:solidFill>
            </a:endParaRPr>
          </a:p>
        </p:txBody>
      </p:sp>
      <p:sp>
        <p:nvSpPr>
          <p:cNvPr id="18" name="Slide Number">
            <a:extLst>
              <a:ext uri="{FF2B5EF4-FFF2-40B4-BE49-F238E27FC236}">
                <a16:creationId xmlns:a16="http://schemas.microsoft.com/office/drawing/2014/main" id="{D0E8D6D4-65CF-4E97-809E-C2399703986A}"/>
              </a:ext>
            </a:extLst>
          </p:cNvPr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black">
          <a:xfrm>
            <a:off x="11312525" y="64987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r" defTabSz="610744">
              <a:defRPr/>
            </a:pPr>
            <a:fld id="{4ABDCABE-3F10-B64C-92F1-862014417034}" type="slidenum">
              <a:rPr lang="en-US" sz="900" smtClean="0">
                <a:solidFill>
                  <a:srgbClr val="000000"/>
                </a:solidFill>
                <a:cs typeface="Arial" panose="020B0604020202020204" pitchFamily="34" charset="0"/>
              </a:rPr>
              <a:pPr algn="r" defTabSz="610744">
                <a:defRPr/>
              </a:pPr>
              <a:t>‹#›</a:t>
            </a:fld>
            <a:endParaRPr lang="en-US" sz="9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9" name="2. Slide Title">
            <a:extLst>
              <a:ext uri="{FF2B5EF4-FFF2-40B4-BE49-F238E27FC236}">
                <a16:creationId xmlns:a16="http://schemas.microsoft.com/office/drawing/2014/main" id="{8FFC5EFA-01A0-4033-8D7E-3C2B1F490A33}"/>
              </a:ext>
            </a:extLst>
          </p:cNvPr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54736" y="519011"/>
            <a:ext cx="7918704" cy="384721"/>
          </a:xfrm>
        </p:spPr>
        <p:txBody>
          <a:bodyPr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3. Subtitle">
            <a:extLst>
              <a:ext uri="{FF2B5EF4-FFF2-40B4-BE49-F238E27FC236}">
                <a16:creationId xmlns:a16="http://schemas.microsoft.com/office/drawing/2014/main" id="{1555BB7F-874D-4148-9E84-841F62C8E9D4}"/>
              </a:ext>
            </a:extLst>
          </p:cNvPr>
          <p:cNvSpPr>
            <a:spLocks noGrp="1"/>
          </p:cNvSpPr>
          <p:nvPr>
            <p:ph type="subTitle" idx="1"/>
            <p:custDataLst>
              <p:tags r:id="rId6"/>
            </p:custDataLst>
          </p:nvPr>
        </p:nvSpPr>
        <p:spPr>
          <a:xfrm>
            <a:off x="554738" y="976471"/>
            <a:ext cx="7918704" cy="27699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2" name="5. Source" hidden="1">
            <a:extLst>
              <a:ext uri="{FF2B5EF4-FFF2-40B4-BE49-F238E27FC236}">
                <a16:creationId xmlns:a16="http://schemas.microsoft.com/office/drawing/2014/main" id="{F5E9C22A-A356-4521-A359-338A663DFEA2}"/>
              </a:ext>
            </a:extLst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554735" y="6501669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sz="800">
                <a:solidFill>
                  <a:srgbClr val="000000"/>
                </a:solidFill>
              </a:rPr>
              <a:t>Source: …</a:t>
            </a:r>
            <a:endParaRPr sz="800" dirty="0">
              <a:solidFill>
                <a:srgbClr val="000000"/>
              </a:solidFill>
            </a:endParaRPr>
          </a:p>
        </p:txBody>
      </p:sp>
      <p:sp>
        <p:nvSpPr>
          <p:cNvPr id="10" name="1. On-page tracker">
            <a:extLst>
              <a:ext uri="{FF2B5EF4-FFF2-40B4-BE49-F238E27FC236}">
                <a16:creationId xmlns:a16="http://schemas.microsoft.com/office/drawing/2014/main" id="{DEC2F904-C5C8-4B39-9C46-6CA56144D86A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554735" y="41597"/>
            <a:ext cx="3843338" cy="123111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>
            <a:lvl1pPr>
              <a:defRPr lang="en-US" sz="800" b="0" dirty="0">
                <a:cs typeface="+mn-cs"/>
              </a:defRPr>
            </a:lvl1pPr>
          </a:lstStyle>
          <a:p>
            <a:pPr lvl="0">
              <a:buNone/>
            </a:pPr>
            <a:r>
              <a:rPr lang="en-US" dirty="0"/>
              <a:t>Add tracker</a:t>
            </a:r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4A1B6220-01F0-438D-8C94-91F67AF369FA}"/>
              </a:ext>
            </a:extLst>
          </p:cNvPr>
          <p:cNvSpPr txBox="1">
            <a:spLocks/>
          </p:cNvSpPr>
          <p:nvPr userDrawn="1"/>
        </p:nvSpPr>
        <p:spPr>
          <a:xfrm>
            <a:off x="9283474" y="6498753"/>
            <a:ext cx="1885131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>
                <a:solidFill>
                  <a:srgbClr val="000000"/>
                </a:solidFill>
              </a:rPr>
              <a:t>Government of Khyber Pakhtunkhwa</a:t>
            </a:r>
            <a:endParaRPr lang="en-US" sz="900" dirty="0">
              <a:solidFill>
                <a:srgbClr val="000000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AAD7185-9C2E-470E-957D-B21838859294}"/>
              </a:ext>
            </a:extLst>
          </p:cNvPr>
          <p:cNvCxnSpPr>
            <a:cxnSpLocks/>
          </p:cNvCxnSpPr>
          <p:nvPr userDrawn="1"/>
        </p:nvCxnSpPr>
        <p:spPr>
          <a:xfrm>
            <a:off x="547688" y="6450133"/>
            <a:ext cx="623544" cy="0"/>
          </a:xfrm>
          <a:prstGeom prst="line">
            <a:avLst/>
          </a:prstGeom>
          <a:ln w="6350" cap="flat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TopLineRight">
            <a:extLst>
              <a:ext uri="{FF2B5EF4-FFF2-40B4-BE49-F238E27FC236}">
                <a16:creationId xmlns:a16="http://schemas.microsoft.com/office/drawing/2014/main" id="{0201B559-53A5-4D8D-8C98-7ED52ACCCCB2}"/>
              </a:ext>
            </a:extLst>
          </p:cNvPr>
          <p:cNvCxnSpPr/>
          <p:nvPr userDrawn="1">
            <p:custDataLst>
              <p:tags r:id="rId9"/>
            </p:custDataLst>
          </p:nvPr>
        </p:nvCxnSpPr>
        <p:spPr>
          <a:xfrm>
            <a:off x="9119861" y="937377"/>
            <a:ext cx="2514600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TopLineLeft">
            <a:extLst>
              <a:ext uri="{FF2B5EF4-FFF2-40B4-BE49-F238E27FC236}">
                <a16:creationId xmlns:a16="http://schemas.microsoft.com/office/drawing/2014/main" id="{1BA93093-D8C7-45C3-AAB7-AF77483A9292}"/>
              </a:ext>
            </a:extLst>
          </p:cNvPr>
          <p:cNvCxnSpPr/>
          <p:nvPr userDrawn="1">
            <p:custDataLst>
              <p:tags r:id="rId10"/>
            </p:custDataLst>
          </p:nvPr>
        </p:nvCxnSpPr>
        <p:spPr>
          <a:xfrm>
            <a:off x="554736" y="937377"/>
            <a:ext cx="7918704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Logo&#10;&#10;Description automatically generated">
            <a:extLst>
              <a:ext uri="{FF2B5EF4-FFF2-40B4-BE49-F238E27FC236}">
                <a16:creationId xmlns:a16="http://schemas.microsoft.com/office/drawing/2014/main" id="{B98E278F-A8A2-405F-BBC6-5E0877558397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7600" y="75600"/>
            <a:ext cx="886632" cy="8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318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-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C648A5D5-75B9-4F02-A4CB-B3C65A9BF2C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592" imgH="591" progId="TCLayout.ActiveDocument.1">
                  <p:embed/>
                </p:oleObj>
              </mc:Choice>
              <mc:Fallback>
                <p:oleObj name="think-cell Slide" r:id="rId8" imgW="592" imgH="591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C648A5D5-75B9-4F02-A4CB-B3C65A9BF2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A58AAF75-30DC-408A-933A-149F2D14D18F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2500" b="1" dirty="0" err="1">
              <a:solidFill>
                <a:srgbClr val="FFFFFF"/>
              </a:solidFill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5" name="Slide Number">
            <a:extLst>
              <a:ext uri="{FF2B5EF4-FFF2-40B4-BE49-F238E27FC236}">
                <a16:creationId xmlns:a16="http://schemas.microsoft.com/office/drawing/2014/main" id="{0AA537C7-2883-43C1-848C-3A4E9645077F}"/>
              </a:ext>
            </a:extLst>
          </p:cNvPr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black">
          <a:xfrm>
            <a:off x="11312525" y="64987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r" defTabSz="610744">
              <a:defRPr/>
            </a:pPr>
            <a:fld id="{4ABDCABE-3F10-B64C-92F1-862014417034}" type="slidenum">
              <a:rPr lang="en-US" sz="900" smtClean="0">
                <a:solidFill>
                  <a:srgbClr val="000000"/>
                </a:solidFill>
                <a:cs typeface="Arial" panose="020B0604020202020204" pitchFamily="34" charset="0"/>
              </a:rPr>
              <a:pPr algn="r" defTabSz="610744">
                <a:defRPr/>
              </a:pPr>
              <a:t>‹#›</a:t>
            </a:fld>
            <a:endParaRPr lang="en-US" sz="9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" name="2. Slide Title">
            <a:extLst>
              <a:ext uri="{FF2B5EF4-FFF2-40B4-BE49-F238E27FC236}">
                <a16:creationId xmlns:a16="http://schemas.microsoft.com/office/drawing/2014/main" id="{6C3D89FC-A4B9-4683-B64F-B0644150274F}"/>
              </a:ext>
            </a:extLst>
          </p:cNvPr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554737" y="521970"/>
            <a:ext cx="10160065" cy="384721"/>
          </a:xfrm>
        </p:spPr>
        <p:txBody>
          <a:bodyPr>
            <a:sp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5. Source" hidden="1">
            <a:extLst>
              <a:ext uri="{FF2B5EF4-FFF2-40B4-BE49-F238E27FC236}">
                <a16:creationId xmlns:a16="http://schemas.microsoft.com/office/drawing/2014/main" id="{81E2484B-3E40-408C-A350-5EB40C8A09F0}"/>
              </a:ext>
            </a:extLst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554735" y="6501669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sz="800">
                <a:solidFill>
                  <a:srgbClr val="000000"/>
                </a:solidFill>
              </a:rPr>
              <a:t>Source: …</a:t>
            </a:r>
            <a:endParaRPr sz="800" dirty="0">
              <a:solidFill>
                <a:srgbClr val="000000"/>
              </a:solidFill>
            </a:endParaRPr>
          </a:p>
        </p:txBody>
      </p:sp>
      <p:sp>
        <p:nvSpPr>
          <p:cNvPr id="8" name="1. On-page tracker">
            <a:extLst>
              <a:ext uri="{FF2B5EF4-FFF2-40B4-BE49-F238E27FC236}">
                <a16:creationId xmlns:a16="http://schemas.microsoft.com/office/drawing/2014/main" id="{931AA88E-24E2-4493-A340-98EE8666A3B2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554735" y="41597"/>
            <a:ext cx="3843338" cy="123111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>
            <a:lvl1pPr>
              <a:defRPr lang="en-US" sz="800" b="0" dirty="0">
                <a:cs typeface="+mn-cs"/>
              </a:defRPr>
            </a:lvl1pPr>
          </a:lstStyle>
          <a:p>
            <a:pPr lvl="0">
              <a:buNone/>
            </a:pPr>
            <a:r>
              <a:rPr lang="en-US" dirty="0"/>
              <a:t>Add tracker</a:t>
            </a:r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C81710A1-E76E-4D4C-8BF7-33FCC7414A62}"/>
              </a:ext>
            </a:extLst>
          </p:cNvPr>
          <p:cNvSpPr txBox="1">
            <a:spLocks/>
          </p:cNvSpPr>
          <p:nvPr userDrawn="1"/>
        </p:nvSpPr>
        <p:spPr>
          <a:xfrm>
            <a:off x="9283474" y="6498753"/>
            <a:ext cx="1885131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>
                <a:solidFill>
                  <a:srgbClr val="000000"/>
                </a:solidFill>
              </a:rPr>
              <a:t>Government of Khyber Pakhtunkhwa</a:t>
            </a:r>
            <a:endParaRPr lang="en-US" sz="900" dirty="0">
              <a:solidFill>
                <a:srgbClr val="000000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4A798E0-E4C0-4608-98C8-90E1F413EFC6}"/>
              </a:ext>
            </a:extLst>
          </p:cNvPr>
          <p:cNvCxnSpPr>
            <a:cxnSpLocks/>
          </p:cNvCxnSpPr>
          <p:nvPr userDrawn="1"/>
        </p:nvCxnSpPr>
        <p:spPr>
          <a:xfrm>
            <a:off x="547688" y="6450133"/>
            <a:ext cx="623544" cy="0"/>
          </a:xfrm>
          <a:prstGeom prst="line">
            <a:avLst/>
          </a:prstGeom>
          <a:ln w="6350" cap="flat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764F4EC-8126-41DB-9F1E-559D1F1F1FCC}"/>
              </a:ext>
            </a:extLst>
          </p:cNvPr>
          <p:cNvCxnSpPr>
            <a:cxnSpLocks/>
          </p:cNvCxnSpPr>
          <p:nvPr userDrawn="1"/>
        </p:nvCxnSpPr>
        <p:spPr>
          <a:xfrm>
            <a:off x="554736" y="937377"/>
            <a:ext cx="11089576" cy="0"/>
          </a:xfrm>
          <a:prstGeom prst="line">
            <a:avLst/>
          </a:prstGeom>
          <a:ln w="6350" cap="flat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B5E9E7F6-4282-482A-80B7-29A8C3992092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7600" y="75600"/>
            <a:ext cx="886632" cy="8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7605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220E9A7C-FB74-480B-8212-8CE5C1AF5D1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592" imgH="591" progId="TCLayout.ActiveDocument.1">
                  <p:embed/>
                </p:oleObj>
              </mc:Choice>
              <mc:Fallback>
                <p:oleObj name="think-cell Slide" r:id="rId6" imgW="592" imgH="591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220E9A7C-FB74-480B-8212-8CE5C1AF5D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lide Number">
            <a:extLst>
              <a:ext uri="{FF2B5EF4-FFF2-40B4-BE49-F238E27FC236}">
                <a16:creationId xmlns:a16="http://schemas.microsoft.com/office/drawing/2014/main" id="{6982A9EE-ED1D-4D7E-84CA-3C36D0891D68}"/>
              </a:ext>
            </a:extLst>
          </p:cNvPr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black">
          <a:xfrm>
            <a:off x="11312525" y="64987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r" defTabSz="610744">
              <a:defRPr/>
            </a:pPr>
            <a:fld id="{4ABDCABE-3F10-B64C-92F1-862014417034}" type="slidenum">
              <a:rPr lang="en-US" sz="900" smtClean="0">
                <a:solidFill>
                  <a:srgbClr val="000000"/>
                </a:solidFill>
                <a:cs typeface="Arial" panose="020B0604020202020204" pitchFamily="34" charset="0"/>
              </a:rPr>
              <a:pPr algn="r" defTabSz="610744">
                <a:defRPr/>
              </a:pPr>
              <a:t>‹#›</a:t>
            </a:fld>
            <a:endParaRPr lang="en-US" sz="9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7" name="5. Source" hidden="1">
            <a:extLst>
              <a:ext uri="{FF2B5EF4-FFF2-40B4-BE49-F238E27FC236}">
                <a16:creationId xmlns:a16="http://schemas.microsoft.com/office/drawing/2014/main" id="{09F9A864-CDB7-4063-BBF8-591908AA18D0}"/>
              </a:ext>
            </a:extLst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554735" y="6501669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sz="800">
                <a:solidFill>
                  <a:srgbClr val="000000"/>
                </a:solidFill>
              </a:rPr>
              <a:t>Source: …</a:t>
            </a:r>
            <a:endParaRPr sz="800" dirty="0">
              <a:solidFill>
                <a:srgbClr val="000000"/>
              </a:solidFill>
            </a:endParaRPr>
          </a:p>
        </p:txBody>
      </p:sp>
      <p:sp>
        <p:nvSpPr>
          <p:cNvPr id="8" name="1. On-page tracker">
            <a:extLst>
              <a:ext uri="{FF2B5EF4-FFF2-40B4-BE49-F238E27FC236}">
                <a16:creationId xmlns:a16="http://schemas.microsoft.com/office/drawing/2014/main" id="{BD5E1493-E8EF-4031-B447-85DA0B418111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554735" y="41597"/>
            <a:ext cx="3843338" cy="123111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>
            <a:lvl1pPr>
              <a:defRPr lang="en-US" sz="800" b="0" dirty="0">
                <a:cs typeface="+mn-cs"/>
              </a:defRPr>
            </a:lvl1pPr>
          </a:lstStyle>
          <a:p>
            <a:pPr lvl="0">
              <a:buNone/>
            </a:pPr>
            <a:r>
              <a:rPr lang="en-US" dirty="0"/>
              <a:t>Add tracker</a:t>
            </a:r>
          </a:p>
        </p:txBody>
      </p:sp>
    </p:spTree>
    <p:extLst>
      <p:ext uri="{BB962C8B-B14F-4D97-AF65-F5344CB8AC3E}">
        <p14:creationId xmlns:p14="http://schemas.microsoft.com/office/powerpoint/2010/main" val="3073642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A954CCC1-5027-4384-BFF6-B54153C697A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592" imgH="591" progId="TCLayout.ActiveDocument.1">
                  <p:embed/>
                </p:oleObj>
              </mc:Choice>
              <mc:Fallback>
                <p:oleObj name="think-cell Slide" r:id="rId4" imgW="592" imgH="591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A954CCC1-5027-4384-BFF6-B54153C697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5. Source" hidden="1">
            <a:extLst>
              <a:ext uri="{FF2B5EF4-FFF2-40B4-BE49-F238E27FC236}">
                <a16:creationId xmlns:a16="http://schemas.microsoft.com/office/drawing/2014/main" id="{330AE89A-7771-4A6E-A02D-893DCB66C876}"/>
              </a:ext>
            </a:extLst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554735" y="6501669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sz="800">
                <a:solidFill>
                  <a:srgbClr val="000000"/>
                </a:solidFill>
              </a:rPr>
              <a:t>Source: …</a:t>
            </a:r>
            <a:endParaRPr sz="800" dirty="0">
              <a:solidFill>
                <a:srgbClr val="000000"/>
              </a:solidFill>
            </a:endParaRP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D0F35D1A-B58F-496D-8B4F-202C3FB9816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427" y="2233287"/>
            <a:ext cx="2337147" cy="22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8423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A954CCC1-5027-4384-BFF6-B54153C697A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592" imgH="591" progId="TCLayout.ActiveDocument.1">
                  <p:embed/>
                </p:oleObj>
              </mc:Choice>
              <mc:Fallback>
                <p:oleObj name="think-cell Slide" r:id="rId4" imgW="592" imgH="591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A954CCC1-5027-4384-BFF6-B54153C697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5. Source" hidden="1">
            <a:extLst>
              <a:ext uri="{FF2B5EF4-FFF2-40B4-BE49-F238E27FC236}">
                <a16:creationId xmlns:a16="http://schemas.microsoft.com/office/drawing/2014/main" id="{330AE89A-7771-4A6E-A02D-893DCB66C876}"/>
              </a:ext>
            </a:extLst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554735" y="6501669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sz="800">
                <a:solidFill>
                  <a:srgbClr val="000000"/>
                </a:solidFill>
              </a:rPr>
              <a:t>Source: …</a:t>
            </a:r>
            <a:endParaRPr sz="800" dirty="0">
              <a:solidFill>
                <a:srgbClr val="000000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8C41C39-2FEF-42C8-872A-60CDD11B47A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644712" y="1140817"/>
            <a:ext cx="2902576" cy="302131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8F0987D-FE08-49C9-B047-79C89959B8A9}"/>
              </a:ext>
            </a:extLst>
          </p:cNvPr>
          <p:cNvSpPr txBox="1"/>
          <p:nvPr userDrawn="1"/>
        </p:nvSpPr>
        <p:spPr>
          <a:xfrm>
            <a:off x="3810000" y="4221246"/>
            <a:ext cx="457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s-AF" sz="3600" b="1" dirty="0">
                <a:solidFill>
                  <a:srgbClr val="006837"/>
                </a:solidFill>
              </a:rPr>
              <a:t>خیبر پښتونخوا</a:t>
            </a:r>
            <a:endParaRPr lang="en-US" sz="3600" b="1" dirty="0">
              <a:solidFill>
                <a:srgbClr val="006837"/>
              </a:solidFill>
            </a:endParaRPr>
          </a:p>
          <a:p>
            <a:pPr algn="ctr"/>
            <a:r>
              <a:rPr lang="en-US" sz="2000" b="1" dirty="0">
                <a:solidFill>
                  <a:srgbClr val="006837"/>
                </a:solidFill>
                <a:latin typeface="+mj-lt"/>
                <a:cs typeface="Aldhabi" panose="020B0604020202020204" pitchFamily="2" charset="-78"/>
              </a:rPr>
              <a:t>Khyber Pakhtunkhwa</a:t>
            </a:r>
          </a:p>
        </p:txBody>
      </p:sp>
    </p:spTree>
    <p:extLst>
      <p:ext uri="{BB962C8B-B14F-4D97-AF65-F5344CB8AC3E}">
        <p14:creationId xmlns:p14="http://schemas.microsoft.com/office/powerpoint/2010/main" val="29298823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653FE-CE67-4C98-8B89-4DBA96DF8C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280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8438396E-C857-4AF2-8327-83EEA9BA0D8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8400" y="259200"/>
            <a:ext cx="1647132" cy="1598400"/>
          </a:xfrm>
          <a:prstGeom prst="rect">
            <a:avLst/>
          </a:prstGeom>
        </p:spPr>
      </p:pic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33B562A0-3D6C-45D0-9E85-8A28A804D0F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592" imgH="591" progId="TCLayout.ActiveDocument.1">
                  <p:embed/>
                </p:oleObj>
              </mc:Choice>
              <mc:Fallback>
                <p:oleObj name="think-cell Slide" r:id="rId8" imgW="592" imgH="591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33B562A0-3D6C-45D0-9E85-8A28A804D0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CC42428D-965F-410A-AAB0-2F4E028AF07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4400" b="1" dirty="0" err="1">
              <a:solidFill>
                <a:srgbClr val="FFFFFF"/>
              </a:solidFill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B2BB598-2691-4D01-A539-1D662EC06D72}"/>
              </a:ext>
            </a:extLst>
          </p:cNvPr>
          <p:cNvSpPr/>
          <p:nvPr userDrawn="1"/>
        </p:nvSpPr>
        <p:spPr>
          <a:xfrm>
            <a:off x="3176" y="2423161"/>
            <a:ext cx="12188824" cy="443484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rgbClr val="FFFFFF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ABE5ED7-62AC-442E-9D78-2775559457BD}"/>
              </a:ext>
            </a:extLst>
          </p:cNvPr>
          <p:cNvSpPr/>
          <p:nvPr userDrawn="1"/>
        </p:nvSpPr>
        <p:spPr>
          <a:xfrm>
            <a:off x="3176" y="2171700"/>
            <a:ext cx="12188824" cy="186085"/>
          </a:xfrm>
          <a:prstGeom prst="rect">
            <a:avLst/>
          </a:prstGeom>
          <a:solidFill>
            <a:srgbClr val="C3922E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rgbClr val="FFFFFF"/>
              </a:solidFill>
            </a:endParaRPr>
          </a:p>
        </p:txBody>
      </p:sp>
      <p:sp>
        <p:nvSpPr>
          <p:cNvPr id="16" name="Documenttype">
            <a:extLst>
              <a:ext uri="{FF2B5EF4-FFF2-40B4-BE49-F238E27FC236}">
                <a16:creationId xmlns:a16="http://schemas.microsoft.com/office/drawing/2014/main" id="{0CADA7EB-5C2E-4AD4-A32E-534A28817C8A}"/>
              </a:ext>
            </a:extLst>
          </p:cNvPr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550800" y="5369239"/>
            <a:ext cx="9726795" cy="21544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en-US" sz="1400" dirty="0">
                <a:solidFill>
                  <a:schemeClr val="bg2"/>
                </a:solidFill>
              </a:defRPr>
            </a:lvl1pPr>
          </a:lstStyle>
          <a:p>
            <a:pPr lvl="0">
              <a:buNone/>
            </a:pPr>
            <a:r>
              <a:rPr lang="en-US" dirty="0"/>
              <a:t>Edit date or title/role</a:t>
            </a:r>
          </a:p>
        </p:txBody>
      </p:sp>
      <p:sp>
        <p:nvSpPr>
          <p:cNvPr id="18" name="Subtitle">
            <a:extLst>
              <a:ext uri="{FF2B5EF4-FFF2-40B4-BE49-F238E27FC236}">
                <a16:creationId xmlns:a16="http://schemas.microsoft.com/office/drawing/2014/main" id="{C85A1636-E33D-4640-A4BA-89E2008C1ED4}"/>
              </a:ext>
            </a:extLst>
          </p:cNvPr>
          <p:cNvSpPr>
            <a:spLocks noGrp="1"/>
          </p:cNvSpPr>
          <p:nvPr>
            <p:ph type="subTitle" idx="1"/>
            <p:custDataLst>
              <p:tags r:id="rId4"/>
            </p:custDataLst>
          </p:nvPr>
        </p:nvSpPr>
        <p:spPr>
          <a:xfrm>
            <a:off x="547688" y="4951630"/>
            <a:ext cx="9726795" cy="30777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t" anchorCtr="0">
            <a:spAutoFit/>
          </a:bodyPr>
          <a:lstStyle>
            <a:lvl1pPr>
              <a:defRPr lang="en-US" sz="2000" dirty="0">
                <a:solidFill>
                  <a:schemeClr val="bg2"/>
                </a:solidFill>
              </a:defRPr>
            </a:lvl1pPr>
          </a:lstStyle>
          <a:p>
            <a:pPr lvl="0">
              <a:buNone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Title">
            <a:extLst>
              <a:ext uri="{FF2B5EF4-FFF2-40B4-BE49-F238E27FC236}">
                <a16:creationId xmlns:a16="http://schemas.microsoft.com/office/drawing/2014/main" id="{AA4E4E19-7239-46DA-AE24-CE9556C9BE7D}"/>
              </a:ext>
            </a:extLst>
          </p:cNvPr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51941" y="4153476"/>
            <a:ext cx="9726795" cy="67710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b" anchorCtr="0">
            <a:spAutoFit/>
          </a:bodyPr>
          <a:lstStyle>
            <a:lvl1pPr>
              <a:defRPr lang="en-US" sz="4400" dirty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CDF1E86B-230A-4AE3-92EE-18802C00ED66}"/>
              </a:ext>
            </a:extLst>
          </p:cNvPr>
          <p:cNvSpPr txBox="1">
            <a:spLocks/>
          </p:cNvSpPr>
          <p:nvPr userDrawn="1"/>
        </p:nvSpPr>
        <p:spPr>
          <a:xfrm>
            <a:off x="547688" y="903956"/>
            <a:ext cx="4502836" cy="30777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>
                <a:solidFill>
                  <a:srgbClr val="000000"/>
                </a:solidFill>
              </a:rPr>
              <a:t>Government of Khyber Pakhtunkhwa</a:t>
            </a:r>
            <a:endParaRPr 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799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" hidden="1">
            <a:extLst>
              <a:ext uri="{FF2B5EF4-FFF2-40B4-BE49-F238E27FC236}">
                <a16:creationId xmlns:a16="http://schemas.microsoft.com/office/drawing/2014/main" id="{D8EFF8A2-0FB9-4B25-8B8D-49235327498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13" imgH="416" progId="TCLayout.ActiveDocument.1">
                  <p:embed/>
                </p:oleObj>
              </mc:Choice>
              <mc:Fallback>
                <p:oleObj name="think-cell Slide" r:id="rId7" imgW="413" imgH="416" progId="TCLayout.ActiveDocument.1">
                  <p:embed/>
                  <p:pic>
                    <p:nvPicPr>
                      <p:cNvPr id="3" name="Object 6" hidden="1">
                        <a:extLst>
                          <a:ext uri="{FF2B5EF4-FFF2-40B4-BE49-F238E27FC236}">
                            <a16:creationId xmlns:a16="http://schemas.microsoft.com/office/drawing/2014/main" id="{D8EFF8A2-0FB9-4B25-8B8D-4923532749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" hidden="1">
            <a:extLst>
              <a:ext uri="{FF2B5EF4-FFF2-40B4-BE49-F238E27FC236}">
                <a16:creationId xmlns:a16="http://schemas.microsoft.com/office/drawing/2014/main" id="{FCC3A0E6-E630-4C26-B008-93BA0B5B110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2500" b="1" dirty="0" err="1">
              <a:solidFill>
                <a:srgbClr val="FFFFFF"/>
              </a:solidFill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5" name="2. Slide Title">
            <a:extLst>
              <a:ext uri="{FF2B5EF4-FFF2-40B4-BE49-F238E27FC236}">
                <a16:creationId xmlns:a16="http://schemas.microsoft.com/office/drawing/2014/main" id="{699FD2C4-82B5-475E-9235-DB128978B618}"/>
              </a:ext>
            </a:extLst>
          </p:cNvPr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54737" y="103152"/>
            <a:ext cx="10160065" cy="731520"/>
          </a:xfrm>
        </p:spPr>
        <p:txBody>
          <a:bodyPr vert="horz" wrap="square" lIns="0" tIns="0" rIns="0" bIns="0" rtlCol="0" anchor="b" anchorCtr="0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lide Number">
            <a:extLst>
              <a:ext uri="{FF2B5EF4-FFF2-40B4-BE49-F238E27FC236}">
                <a16:creationId xmlns:a16="http://schemas.microsoft.com/office/drawing/2014/main" id="{66686DBA-90DA-4033-B950-94CBD0D7A425}"/>
              </a:ext>
            </a:extLst>
          </p:cNvPr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black">
          <a:xfrm>
            <a:off x="11312525" y="6498753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r" defTabSz="610744">
              <a:defRPr/>
            </a:pPr>
            <a:fld id="{4ABDCABE-3F10-B64C-92F1-862014417034}" type="slidenum">
              <a:rPr lang="en-US" sz="900" smtClean="0">
                <a:solidFill>
                  <a:srgbClr val="000000"/>
                </a:solidFill>
                <a:cs typeface="Arial" panose="020B0604020202020204" pitchFamily="34" charset="0"/>
              </a:rPr>
              <a:pPr algn="r" defTabSz="610744">
                <a:defRPr/>
              </a:pPr>
              <a:t>‹#›</a:t>
            </a:fld>
            <a:endParaRPr lang="en-US" sz="9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8" name="5. Source" hidden="1">
            <a:extLst>
              <a:ext uri="{FF2B5EF4-FFF2-40B4-BE49-F238E27FC236}">
                <a16:creationId xmlns:a16="http://schemas.microsoft.com/office/drawing/2014/main" id="{9238B1D6-2095-4826-AA45-9A4E6F7D1A16}"/>
              </a:ext>
            </a:extLst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554735" y="6498754"/>
            <a:ext cx="7277861" cy="1231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t" anchorCtr="0">
            <a:spAutoFit/>
          </a:bodyPr>
          <a:lstStyle>
            <a:defPPr>
              <a:defRPr lang="en-US"/>
            </a:defPPr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sz="80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>
                <a:solidFill>
                  <a:srgbClr val="000000"/>
                </a:solidFill>
              </a:rPr>
              <a:t>Source: …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92707EA4-1F6C-4762-AE3D-FA62C2B21D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4735" y="30841"/>
            <a:ext cx="3844800" cy="123111"/>
          </a:xfr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>
            <a:lvl1pPr>
              <a:defRPr lang="en-US" sz="800" b="0" dirty="0" smtClean="0">
                <a:cs typeface="+mn-cs"/>
              </a:defRPr>
            </a:lvl1pPr>
            <a:lvl2pPr marL="0" indent="0">
              <a:buNone/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PK" dirty="0"/>
            </a:lvl5pPr>
          </a:lstStyle>
          <a:p>
            <a:pPr lvl="0">
              <a:buNone/>
            </a:pPr>
            <a:r>
              <a:rPr lang="en-US" dirty="0"/>
              <a:t>Add tracker</a:t>
            </a:r>
          </a:p>
        </p:txBody>
      </p:sp>
    </p:spTree>
    <p:extLst>
      <p:ext uri="{BB962C8B-B14F-4D97-AF65-F5344CB8AC3E}">
        <p14:creationId xmlns:p14="http://schemas.microsoft.com/office/powerpoint/2010/main" val="789962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9BA84E71-6FE7-4585-B82E-BE560331194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592" imgH="591" progId="TCLayout.ActiveDocument.1">
                  <p:embed/>
                </p:oleObj>
              </mc:Choice>
              <mc:Fallback>
                <p:oleObj name="think-cell Slide" r:id="rId8" imgW="592" imgH="591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9BA84E71-6FE7-4585-B82E-BE56033119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 hidden="1">
            <a:extLst>
              <a:ext uri="{FF2B5EF4-FFF2-40B4-BE49-F238E27FC236}">
                <a16:creationId xmlns:a16="http://schemas.microsoft.com/office/drawing/2014/main" id="{D62A08AB-557D-4245-84FA-9DB6B6C6845A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2500" b="1" dirty="0" err="1">
              <a:solidFill>
                <a:srgbClr val="FFFFFF"/>
              </a:solidFill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2. Slide Title">
            <a:extLst>
              <a:ext uri="{FF2B5EF4-FFF2-40B4-BE49-F238E27FC236}">
                <a16:creationId xmlns:a16="http://schemas.microsoft.com/office/drawing/2014/main" id="{064E079D-5BD2-4787-A7F2-0859A1CB5E94}"/>
              </a:ext>
            </a:extLst>
          </p:cNvPr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54736" y="1706563"/>
            <a:ext cx="3813048" cy="694944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lnSpc>
                <a:spcPct val="90000"/>
              </a:lnSpc>
              <a:defRPr>
                <a:ln w="6350" cap="flat">
                  <a:noFill/>
                  <a:miter lim="800000"/>
                </a:ln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EFB4BF85-6002-4998-80DC-DC1B92544D1D}"/>
              </a:ext>
            </a:extLst>
          </p:cNvPr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black">
          <a:xfrm>
            <a:off x="11312525" y="64987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r" defTabSz="610744">
              <a:defRPr/>
            </a:pPr>
            <a:fld id="{4ABDCABE-3F10-B64C-92F1-862014417034}" type="slidenum">
              <a:rPr lang="en-US" sz="900" smtClean="0">
                <a:solidFill>
                  <a:srgbClr val="000000"/>
                </a:solidFill>
                <a:cs typeface="Arial" panose="020B0604020202020204" pitchFamily="34" charset="0"/>
              </a:rPr>
              <a:pPr algn="r" defTabSz="610744">
                <a:defRPr/>
              </a:pPr>
              <a:t>‹#›</a:t>
            </a:fld>
            <a:endParaRPr lang="en-US" sz="9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" name="5. Source" hidden="1">
            <a:extLst>
              <a:ext uri="{FF2B5EF4-FFF2-40B4-BE49-F238E27FC236}">
                <a16:creationId xmlns:a16="http://schemas.microsoft.com/office/drawing/2014/main" id="{0E2D5DBB-C1B8-4A27-836D-C2E6D553234D}"/>
              </a:ext>
            </a:extLst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554735" y="6501669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sz="800">
                <a:solidFill>
                  <a:srgbClr val="000000"/>
                </a:solidFill>
              </a:rPr>
              <a:t>Source: …</a:t>
            </a:r>
            <a:endParaRPr sz="800" dirty="0">
              <a:solidFill>
                <a:srgbClr val="000000"/>
              </a:solidFill>
            </a:endParaRPr>
          </a:p>
        </p:txBody>
      </p:sp>
      <p:sp>
        <p:nvSpPr>
          <p:cNvPr id="11" name="1. On-page tracker">
            <a:extLst>
              <a:ext uri="{FF2B5EF4-FFF2-40B4-BE49-F238E27FC236}">
                <a16:creationId xmlns:a16="http://schemas.microsoft.com/office/drawing/2014/main" id="{A2582D75-79F8-4634-92EF-A9F0840C018B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554735" y="41597"/>
            <a:ext cx="3843338" cy="123111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>
            <a:lvl1pPr>
              <a:defRPr lang="en-US" sz="800" b="0" dirty="0">
                <a:cs typeface="+mn-cs"/>
              </a:defRPr>
            </a:lvl1pPr>
          </a:lstStyle>
          <a:p>
            <a:pPr lvl="0">
              <a:buNone/>
            </a:pPr>
            <a:r>
              <a:rPr lang="en-US" dirty="0"/>
              <a:t>Add tracker</a:t>
            </a:r>
          </a:p>
        </p:txBody>
      </p:sp>
    </p:spTree>
    <p:extLst>
      <p:ext uri="{BB962C8B-B14F-4D97-AF65-F5344CB8AC3E}">
        <p14:creationId xmlns:p14="http://schemas.microsoft.com/office/powerpoint/2010/main" val="1694491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3C4F5195-E8F7-4A2F-B02E-643BB3D8838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592" imgH="591" progId="TCLayout.ActiveDocument.1">
                  <p:embed/>
                </p:oleObj>
              </mc:Choice>
              <mc:Fallback>
                <p:oleObj name="think-cell Slide" r:id="rId8" imgW="592" imgH="591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3C4F5195-E8F7-4A2F-B02E-643BB3D883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515EFC92-5E3D-4BDC-A378-85D30212A9E2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2500" b="1" dirty="0" err="1">
              <a:solidFill>
                <a:srgbClr val="FFFFFF"/>
              </a:solidFill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2. Slide Title">
            <a:extLst>
              <a:ext uri="{FF2B5EF4-FFF2-40B4-BE49-F238E27FC236}">
                <a16:creationId xmlns:a16="http://schemas.microsoft.com/office/drawing/2014/main" id="{064E079D-5BD2-4787-A7F2-0859A1CB5E94}"/>
              </a:ext>
            </a:extLst>
          </p:cNvPr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54736" y="3044280"/>
            <a:ext cx="5065776" cy="769441"/>
          </a:xfrm>
          <a:prstGeom prst="rect">
            <a:avLst/>
          </a:prstGeom>
        </p:spPr>
        <p:txBody>
          <a:bodyPr rIns="365760" anchor="ctr">
            <a:noAutofit/>
          </a:bodyPr>
          <a:lstStyle>
            <a:lvl1pPr>
              <a:defRPr>
                <a:ln w="6350" cap="flat">
                  <a:noFill/>
                  <a:miter lim="800000"/>
                </a:ln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lide Number">
            <a:extLst>
              <a:ext uri="{FF2B5EF4-FFF2-40B4-BE49-F238E27FC236}">
                <a16:creationId xmlns:a16="http://schemas.microsoft.com/office/drawing/2014/main" id="{2BF771FC-DD10-42B6-A51E-7F1E26F8184D}"/>
              </a:ext>
            </a:extLst>
          </p:cNvPr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black">
          <a:xfrm>
            <a:off x="11312525" y="64987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r" defTabSz="610744">
              <a:defRPr/>
            </a:pPr>
            <a:fld id="{4ABDCABE-3F10-B64C-92F1-862014417034}" type="slidenum">
              <a:rPr lang="en-US" sz="900" smtClean="0">
                <a:solidFill>
                  <a:srgbClr val="000000"/>
                </a:solidFill>
                <a:cs typeface="Arial" panose="020B0604020202020204" pitchFamily="34" charset="0"/>
              </a:rPr>
              <a:pPr algn="r" defTabSz="610744">
                <a:defRPr/>
              </a:pPr>
              <a:t>‹#›</a:t>
            </a:fld>
            <a:endParaRPr lang="en-US" sz="9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8" name="5. Source" hidden="1">
            <a:extLst>
              <a:ext uri="{FF2B5EF4-FFF2-40B4-BE49-F238E27FC236}">
                <a16:creationId xmlns:a16="http://schemas.microsoft.com/office/drawing/2014/main" id="{C0D33C43-5B9F-44B4-82FA-BAAD11A7FB8E}"/>
              </a:ext>
            </a:extLst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554735" y="6501669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sz="800">
                <a:solidFill>
                  <a:srgbClr val="000000"/>
                </a:solidFill>
              </a:rPr>
              <a:t>Source: …</a:t>
            </a:r>
            <a:endParaRPr sz="800" dirty="0">
              <a:solidFill>
                <a:srgbClr val="000000"/>
              </a:solidFill>
            </a:endParaRPr>
          </a:p>
        </p:txBody>
      </p:sp>
      <p:sp>
        <p:nvSpPr>
          <p:cNvPr id="10" name="1. On-page tracker">
            <a:extLst>
              <a:ext uri="{FF2B5EF4-FFF2-40B4-BE49-F238E27FC236}">
                <a16:creationId xmlns:a16="http://schemas.microsoft.com/office/drawing/2014/main" id="{E4983596-431B-4F12-AA07-76914CD3DEE7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554735" y="41597"/>
            <a:ext cx="3843338" cy="123111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>
            <a:lvl1pPr>
              <a:defRPr lang="en-US" sz="800" b="0" dirty="0">
                <a:cs typeface="+mn-cs"/>
              </a:defRPr>
            </a:lvl1pPr>
          </a:lstStyle>
          <a:p>
            <a:pPr lvl="0">
              <a:buNone/>
            </a:pPr>
            <a:r>
              <a:rPr lang="en-US" dirty="0"/>
              <a:t>Add tracker</a:t>
            </a:r>
          </a:p>
        </p:txBody>
      </p:sp>
    </p:spTree>
    <p:extLst>
      <p:ext uri="{BB962C8B-B14F-4D97-AF65-F5344CB8AC3E}">
        <p14:creationId xmlns:p14="http://schemas.microsoft.com/office/powerpoint/2010/main" val="1240414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305B6D76-6B4B-4ED5-B8F1-5D1D0983125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592" imgH="591" progId="TCLayout.ActiveDocument.1">
                  <p:embed/>
                </p:oleObj>
              </mc:Choice>
              <mc:Fallback>
                <p:oleObj name="think-cell Slide" r:id="rId8" imgW="592" imgH="591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305B6D76-6B4B-4ED5-B8F1-5D1D098312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BDCF374B-2477-45CD-A00B-B8676A45ACDF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4400" b="1" dirty="0" err="1">
              <a:solidFill>
                <a:srgbClr val="FFFFFF"/>
              </a:solidFill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7" name="2. Slide Title">
            <a:extLst>
              <a:ext uri="{FF2B5EF4-FFF2-40B4-BE49-F238E27FC236}">
                <a16:creationId xmlns:a16="http://schemas.microsoft.com/office/drawing/2014/main" id="{99495DFD-8D6A-4DD8-AE3A-47FA42AA0A4F}"/>
              </a:ext>
            </a:extLst>
          </p:cNvPr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54736" y="4580468"/>
            <a:ext cx="11082528" cy="677108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lide Number">
            <a:extLst>
              <a:ext uri="{FF2B5EF4-FFF2-40B4-BE49-F238E27FC236}">
                <a16:creationId xmlns:a16="http://schemas.microsoft.com/office/drawing/2014/main" id="{A86AE8A6-05EF-4E76-AAAD-41743692E9F9}"/>
              </a:ext>
            </a:extLst>
          </p:cNvPr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black">
          <a:xfrm>
            <a:off x="11312525" y="64987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r" defTabSz="610744">
              <a:defRPr/>
            </a:pPr>
            <a:fld id="{4ABDCABE-3F10-B64C-92F1-862014417034}" type="slidenum">
              <a:rPr lang="en-US" sz="900" smtClean="0">
                <a:solidFill>
                  <a:srgbClr val="000000"/>
                </a:solidFill>
                <a:cs typeface="Arial" panose="020B0604020202020204" pitchFamily="34" charset="0"/>
              </a:rPr>
              <a:pPr algn="r" defTabSz="610744">
                <a:defRPr/>
              </a:pPr>
              <a:t>‹#›</a:t>
            </a:fld>
            <a:endParaRPr lang="en-US" sz="9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6" name="5. Source" hidden="1">
            <a:extLst>
              <a:ext uri="{FF2B5EF4-FFF2-40B4-BE49-F238E27FC236}">
                <a16:creationId xmlns:a16="http://schemas.microsoft.com/office/drawing/2014/main" id="{B871FE09-BB6E-4334-B0EA-E52395AA61B3}"/>
              </a:ext>
            </a:extLst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554735" y="6501669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sz="800">
                <a:solidFill>
                  <a:srgbClr val="000000"/>
                </a:solidFill>
              </a:rPr>
              <a:t>Source: …</a:t>
            </a:r>
            <a:endParaRPr sz="800" dirty="0">
              <a:solidFill>
                <a:srgbClr val="000000"/>
              </a:solidFill>
            </a:endParaRPr>
          </a:p>
        </p:txBody>
      </p:sp>
      <p:sp>
        <p:nvSpPr>
          <p:cNvPr id="9" name="1. On-page tracker">
            <a:extLst>
              <a:ext uri="{FF2B5EF4-FFF2-40B4-BE49-F238E27FC236}">
                <a16:creationId xmlns:a16="http://schemas.microsoft.com/office/drawing/2014/main" id="{FA764DC8-CEA6-42F3-8E66-7C768AAD275E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554735" y="41597"/>
            <a:ext cx="3843338" cy="123111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>
            <a:lvl1pPr>
              <a:defRPr lang="en-US" sz="800" b="0" dirty="0">
                <a:cs typeface="+mn-cs"/>
              </a:defRPr>
            </a:lvl1pPr>
          </a:lstStyle>
          <a:p>
            <a:pPr lvl="0">
              <a:buNone/>
            </a:pPr>
            <a:r>
              <a:rPr lang="en-US" dirty="0"/>
              <a:t>Add tracker</a:t>
            </a:r>
          </a:p>
        </p:txBody>
      </p:sp>
    </p:spTree>
    <p:extLst>
      <p:ext uri="{BB962C8B-B14F-4D97-AF65-F5344CB8AC3E}">
        <p14:creationId xmlns:p14="http://schemas.microsoft.com/office/powerpoint/2010/main" val="1078529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EC6EE29E-F64A-419F-BFB0-EEDEB71953F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592" imgH="591" progId="TCLayout.ActiveDocument.1">
                  <p:embed/>
                </p:oleObj>
              </mc:Choice>
              <mc:Fallback>
                <p:oleObj name="think-cell Slide" r:id="rId9" imgW="592" imgH="591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EC6EE29E-F64A-419F-BFB0-EEDEB71953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69526043-F22A-4ED3-B0A1-DD7C4F83AF9B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3400" b="1" dirty="0" err="1">
              <a:solidFill>
                <a:srgbClr val="FFFFFF"/>
              </a:solidFill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8" name="2. Slide Title">
            <a:extLst>
              <a:ext uri="{FF2B5EF4-FFF2-40B4-BE49-F238E27FC236}">
                <a16:creationId xmlns:a16="http://schemas.microsoft.com/office/drawing/2014/main" id="{EA735538-C733-4892-93A4-7B433D8B8293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1505712" y="3556229"/>
            <a:ext cx="9180576" cy="523220"/>
          </a:xfrm>
          <a:prstGeom prst="rect">
            <a:avLst/>
          </a:prstGeom>
        </p:spPr>
        <p:txBody>
          <a:bodyPr>
            <a:spAutoFit/>
          </a:bodyPr>
          <a:lstStyle>
            <a:lvl1pPr>
              <a:lnSpc>
                <a:spcPct val="105000"/>
              </a:lnSpc>
              <a:defRPr sz="3400"/>
            </a:lvl1pPr>
          </a:lstStyle>
          <a:p>
            <a:r>
              <a:rPr lang="en-US" dirty="0"/>
              <a:t>“Click to add quote</a:t>
            </a:r>
          </a:p>
        </p:txBody>
      </p:sp>
      <p:sp>
        <p:nvSpPr>
          <p:cNvPr id="6" name="3. Subtitle">
            <a:extLst>
              <a:ext uri="{FF2B5EF4-FFF2-40B4-BE49-F238E27FC236}">
                <a16:creationId xmlns:a16="http://schemas.microsoft.com/office/drawing/2014/main" id="{8DB5022C-F66C-4018-82F3-195571DDD527}"/>
              </a:ext>
            </a:extLst>
          </p:cNvPr>
          <p:cNvSpPr>
            <a:spLocks noGrp="1"/>
          </p:cNvSpPr>
          <p:nvPr>
            <p:ph type="subTitle" idx="1" hasCustomPrompt="1"/>
            <p:custDataLst>
              <p:tags r:id="rId4"/>
            </p:custDataLst>
          </p:nvPr>
        </p:nvSpPr>
        <p:spPr>
          <a:xfrm>
            <a:off x="1505712" y="4284630"/>
            <a:ext cx="9180576" cy="276999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quote source</a:t>
            </a:r>
          </a:p>
        </p:txBody>
      </p:sp>
      <p:sp>
        <p:nvSpPr>
          <p:cNvPr id="9" name="Slide Number">
            <a:extLst>
              <a:ext uri="{FF2B5EF4-FFF2-40B4-BE49-F238E27FC236}">
                <a16:creationId xmlns:a16="http://schemas.microsoft.com/office/drawing/2014/main" id="{FAEB6FCE-50CC-4F2B-A5B3-CB508EDFCD46}"/>
              </a:ext>
            </a:extLst>
          </p:cNvPr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black">
          <a:xfrm>
            <a:off x="11312525" y="64987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r" defTabSz="610744">
              <a:defRPr/>
            </a:pPr>
            <a:fld id="{4ABDCABE-3F10-B64C-92F1-862014417034}" type="slidenum">
              <a:rPr lang="en-US" sz="900" smtClean="0">
                <a:solidFill>
                  <a:srgbClr val="000000"/>
                </a:solidFill>
                <a:cs typeface="Arial" panose="020B0604020202020204" pitchFamily="34" charset="0"/>
              </a:rPr>
              <a:pPr algn="r" defTabSz="610744">
                <a:defRPr/>
              </a:pPr>
              <a:t>‹#›</a:t>
            </a:fld>
            <a:endParaRPr lang="en-US" sz="9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7" name="5. Source" hidden="1">
            <a:extLst>
              <a:ext uri="{FF2B5EF4-FFF2-40B4-BE49-F238E27FC236}">
                <a16:creationId xmlns:a16="http://schemas.microsoft.com/office/drawing/2014/main" id="{97195F4E-ECA7-41A9-AFF3-0C4DAD103DA6}"/>
              </a:ext>
            </a:extLst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554735" y="6501669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sz="800">
                <a:solidFill>
                  <a:srgbClr val="000000"/>
                </a:solidFill>
              </a:rPr>
              <a:t>Source: …</a:t>
            </a:r>
            <a:endParaRPr sz="800" dirty="0">
              <a:solidFill>
                <a:srgbClr val="000000"/>
              </a:solidFill>
            </a:endParaRPr>
          </a:p>
        </p:txBody>
      </p:sp>
      <p:sp>
        <p:nvSpPr>
          <p:cNvPr id="10" name="1. On-page tracker">
            <a:extLst>
              <a:ext uri="{FF2B5EF4-FFF2-40B4-BE49-F238E27FC236}">
                <a16:creationId xmlns:a16="http://schemas.microsoft.com/office/drawing/2014/main" id="{556D1499-3230-4098-85B2-D4CC7CA621F1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7"/>
            </p:custDataLst>
          </p:nvPr>
        </p:nvSpPr>
        <p:spPr>
          <a:xfrm>
            <a:off x="554735" y="41597"/>
            <a:ext cx="3843338" cy="123111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>
            <a:lvl1pPr>
              <a:defRPr lang="en-US" sz="800" b="0" dirty="0">
                <a:cs typeface="+mn-cs"/>
              </a:defRPr>
            </a:lvl1pPr>
          </a:lstStyle>
          <a:p>
            <a:pPr lvl="0">
              <a:buNone/>
            </a:pPr>
            <a:r>
              <a:rPr lang="en-US" dirty="0"/>
              <a:t>Add tracker</a:t>
            </a:r>
          </a:p>
        </p:txBody>
      </p:sp>
    </p:spTree>
    <p:extLst>
      <p:ext uri="{BB962C8B-B14F-4D97-AF65-F5344CB8AC3E}">
        <p14:creationId xmlns:p14="http://schemas.microsoft.com/office/powerpoint/2010/main" val="3242912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/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" hidden="1">
            <a:extLst>
              <a:ext uri="{FF2B5EF4-FFF2-40B4-BE49-F238E27FC236}">
                <a16:creationId xmlns:a16="http://schemas.microsoft.com/office/drawing/2014/main" id="{DA8D6A48-EE20-4EB4-A234-9F3B16C0287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1" imgW="413" imgH="416" progId="TCLayout.ActiveDocument.1">
                  <p:embed/>
                </p:oleObj>
              </mc:Choice>
              <mc:Fallback>
                <p:oleObj name="think-cell Slide" r:id="rId11" imgW="413" imgH="416" progId="TCLayout.ActiveDocument.1">
                  <p:embed/>
                  <p:pic>
                    <p:nvPicPr>
                      <p:cNvPr id="3" name="Object 6" hidden="1">
                        <a:extLst>
                          <a:ext uri="{FF2B5EF4-FFF2-40B4-BE49-F238E27FC236}">
                            <a16:creationId xmlns:a16="http://schemas.microsoft.com/office/drawing/2014/main" id="{DA8D6A48-EE20-4EB4-A234-9F3B16C028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" hidden="1">
            <a:extLst>
              <a:ext uri="{FF2B5EF4-FFF2-40B4-BE49-F238E27FC236}">
                <a16:creationId xmlns:a16="http://schemas.microsoft.com/office/drawing/2014/main" id="{67C50C85-5FB9-4798-A8A4-1DA5B9F3ACC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2500" b="1" dirty="0" err="1">
              <a:solidFill>
                <a:srgbClr val="FFFFFF"/>
              </a:solidFill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Light">
            <a:extLst>
              <a:ext uri="{FF2B5EF4-FFF2-40B4-BE49-F238E27FC236}">
                <a16:creationId xmlns:a16="http://schemas.microsoft.com/office/drawing/2014/main" id="{3FA229FA-A3E6-464F-8FAE-54175450EBEB}"/>
              </a:ext>
            </a:extLst>
          </p:cNvPr>
          <p:cNvSpPr/>
          <p:nvPr userDrawn="1">
            <p:custDataLst>
              <p:tags r:id="rId3"/>
            </p:custDataLst>
          </p:nvPr>
        </p:nvSpPr>
        <p:spPr bwMode="ltGray">
          <a:xfrm>
            <a:off x="3413760" y="0"/>
            <a:ext cx="8778240" cy="6858000"/>
          </a:xfrm>
          <a:prstGeom prst="rect">
            <a:avLst/>
          </a:prstGeom>
          <a:solidFill>
            <a:srgbClr val="EFFCE4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0F0F0"/>
              </a:solidFill>
            </a:endParaRPr>
          </a:p>
        </p:txBody>
      </p:sp>
      <p:sp>
        <p:nvSpPr>
          <p:cNvPr id="17" name="Slide Number">
            <a:extLst>
              <a:ext uri="{FF2B5EF4-FFF2-40B4-BE49-F238E27FC236}">
                <a16:creationId xmlns:a16="http://schemas.microsoft.com/office/drawing/2014/main" id="{ACF9526A-1F1C-4E57-8A8D-21EDBC12066F}"/>
              </a:ext>
            </a:extLst>
          </p:cNvPr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black">
          <a:xfrm>
            <a:off x="11312525" y="64987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r" defTabSz="610744">
              <a:defRPr/>
            </a:pPr>
            <a:fld id="{4ABDCABE-3F10-B64C-92F1-862014417034}" type="slidenum">
              <a:rPr lang="en-US" sz="900" smtClean="0">
                <a:solidFill>
                  <a:srgbClr val="000000"/>
                </a:solidFill>
                <a:cs typeface="Arial" panose="020B0604020202020204" pitchFamily="34" charset="0"/>
              </a:rPr>
              <a:pPr algn="r" defTabSz="610744">
                <a:defRPr/>
              </a:pPr>
              <a:t>‹#›</a:t>
            </a:fld>
            <a:endParaRPr lang="en-US" sz="9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9" name="2. Slide Title">
            <a:extLst>
              <a:ext uri="{FF2B5EF4-FFF2-40B4-BE49-F238E27FC236}">
                <a16:creationId xmlns:a16="http://schemas.microsoft.com/office/drawing/2014/main" id="{6647A441-8DE4-4236-BCC7-B694B2C59E00}"/>
              </a:ext>
            </a:extLst>
          </p:cNvPr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54736" y="2744369"/>
            <a:ext cx="2514600" cy="769441"/>
          </a:xfrm>
        </p:spPr>
        <p:txBody>
          <a:bodyPr anchor="b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3. Subtitle">
            <a:extLst>
              <a:ext uri="{FF2B5EF4-FFF2-40B4-BE49-F238E27FC236}">
                <a16:creationId xmlns:a16="http://schemas.microsoft.com/office/drawing/2014/main" id="{A4DBA574-6D59-4DFD-82A7-9B1E9AEB906E}"/>
              </a:ext>
            </a:extLst>
          </p:cNvPr>
          <p:cNvSpPr>
            <a:spLocks noGrp="1"/>
          </p:cNvSpPr>
          <p:nvPr>
            <p:ph type="subTitle" idx="1"/>
            <p:custDataLst>
              <p:tags r:id="rId6"/>
            </p:custDataLst>
          </p:nvPr>
        </p:nvSpPr>
        <p:spPr>
          <a:xfrm>
            <a:off x="554736" y="3659644"/>
            <a:ext cx="2514600" cy="553998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1" name="5. Source" hidden="1">
            <a:extLst>
              <a:ext uri="{FF2B5EF4-FFF2-40B4-BE49-F238E27FC236}">
                <a16:creationId xmlns:a16="http://schemas.microsoft.com/office/drawing/2014/main" id="{25B2DE14-9B3F-4199-B082-9FEB12CE57EA}"/>
              </a:ext>
            </a:extLst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554735" y="6501669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sz="800">
                <a:solidFill>
                  <a:srgbClr val="000000"/>
                </a:solidFill>
              </a:rPr>
              <a:t>Source: …</a:t>
            </a:r>
            <a:endParaRPr sz="800" dirty="0">
              <a:solidFill>
                <a:srgbClr val="000000"/>
              </a:solidFill>
            </a:endParaRPr>
          </a:p>
        </p:txBody>
      </p:sp>
      <p:sp>
        <p:nvSpPr>
          <p:cNvPr id="10" name="1. On-page tracker">
            <a:extLst>
              <a:ext uri="{FF2B5EF4-FFF2-40B4-BE49-F238E27FC236}">
                <a16:creationId xmlns:a16="http://schemas.microsoft.com/office/drawing/2014/main" id="{96552B7E-7081-4EA8-9351-FE4C7216ADF2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554735" y="41597"/>
            <a:ext cx="2514601" cy="123111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>
            <a:lvl1pPr>
              <a:defRPr lang="en-US" sz="800" b="0" dirty="0">
                <a:cs typeface="+mn-cs"/>
              </a:defRPr>
            </a:lvl1pPr>
          </a:lstStyle>
          <a:p>
            <a:pPr lvl="0">
              <a:buNone/>
            </a:pPr>
            <a:r>
              <a:rPr lang="en-US" dirty="0"/>
              <a:t>Add tracker</a:t>
            </a:r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5C41599A-8B2D-4A1E-BD19-DCE48FA92F66}"/>
              </a:ext>
            </a:extLst>
          </p:cNvPr>
          <p:cNvSpPr txBox="1">
            <a:spLocks/>
          </p:cNvSpPr>
          <p:nvPr userDrawn="1"/>
        </p:nvSpPr>
        <p:spPr>
          <a:xfrm>
            <a:off x="9283474" y="6498753"/>
            <a:ext cx="1885131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>
                <a:solidFill>
                  <a:srgbClr val="000000"/>
                </a:solidFill>
              </a:rPr>
              <a:t>Government of Khyber Pakhtunkhwa</a:t>
            </a:r>
            <a:endParaRPr lang="en-US" sz="900" dirty="0">
              <a:solidFill>
                <a:srgbClr val="000000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772DBDA-FB37-4E42-BF1B-A630FCA6154F}"/>
              </a:ext>
            </a:extLst>
          </p:cNvPr>
          <p:cNvCxnSpPr>
            <a:cxnSpLocks/>
          </p:cNvCxnSpPr>
          <p:nvPr userDrawn="1"/>
        </p:nvCxnSpPr>
        <p:spPr>
          <a:xfrm>
            <a:off x="547688" y="6450133"/>
            <a:ext cx="623544" cy="0"/>
          </a:xfrm>
          <a:prstGeom prst="line">
            <a:avLst/>
          </a:prstGeom>
          <a:ln w="6350" cap="flat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TopLineLeft">
            <a:extLst>
              <a:ext uri="{FF2B5EF4-FFF2-40B4-BE49-F238E27FC236}">
                <a16:creationId xmlns:a16="http://schemas.microsoft.com/office/drawing/2014/main" id="{D19401A5-72E5-4C46-8FAA-8600CAC41277}"/>
              </a:ext>
            </a:extLst>
          </p:cNvPr>
          <p:cNvCxnSpPr/>
          <p:nvPr userDrawn="1">
            <p:custDataLst>
              <p:tags r:id="rId9"/>
            </p:custDataLst>
          </p:nvPr>
        </p:nvCxnSpPr>
        <p:spPr>
          <a:xfrm>
            <a:off x="554736" y="937377"/>
            <a:ext cx="2514600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 descr="Logo&#10;&#10;Description automatically generated">
            <a:extLst>
              <a:ext uri="{FF2B5EF4-FFF2-40B4-BE49-F238E27FC236}">
                <a16:creationId xmlns:a16="http://schemas.microsoft.com/office/drawing/2014/main" id="{7870C63D-FD24-41BF-809C-E8F87ED6D2BB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7600" y="75600"/>
            <a:ext cx="886632" cy="8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372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CEE6E84E-0DE7-4EEF-8932-BF42153B3B5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413" imgH="416" progId="TCLayout.ActiveDocument.1">
                  <p:embed/>
                </p:oleObj>
              </mc:Choice>
              <mc:Fallback>
                <p:oleObj name="think-cell Slide" r:id="rId12" imgW="413" imgH="416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CEE6E84E-0DE7-4EEF-8932-BF42153B3B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29D2CA90-0144-4292-9526-98A508F53171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2500" b="1" dirty="0" err="1">
              <a:solidFill>
                <a:srgbClr val="FFFFFF"/>
              </a:solidFill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" name="RectangleLight">
            <a:extLst>
              <a:ext uri="{FF2B5EF4-FFF2-40B4-BE49-F238E27FC236}">
                <a16:creationId xmlns:a16="http://schemas.microsoft.com/office/drawing/2014/main" id="{3FA229FA-A3E6-464F-8FAE-54175450EBEB}"/>
              </a:ext>
            </a:extLst>
          </p:cNvPr>
          <p:cNvSpPr/>
          <p:nvPr userDrawn="1">
            <p:custDataLst>
              <p:tags r:id="rId3"/>
            </p:custDataLst>
          </p:nvPr>
        </p:nvSpPr>
        <p:spPr bwMode="ltGray">
          <a:xfrm>
            <a:off x="4364736" y="0"/>
            <a:ext cx="7827264" cy="6858000"/>
          </a:xfrm>
          <a:prstGeom prst="rect">
            <a:avLst/>
          </a:prstGeom>
          <a:solidFill>
            <a:srgbClr val="EFFCE4"/>
          </a:solidFill>
          <a:ln w="63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F0F0F0"/>
              </a:solidFill>
            </a:endParaRPr>
          </a:p>
        </p:txBody>
      </p:sp>
      <p:sp>
        <p:nvSpPr>
          <p:cNvPr id="17" name="Slide Number">
            <a:extLst>
              <a:ext uri="{FF2B5EF4-FFF2-40B4-BE49-F238E27FC236}">
                <a16:creationId xmlns:a16="http://schemas.microsoft.com/office/drawing/2014/main" id="{36B65DC7-979F-4AB7-9872-8CF5F2DCB753}"/>
              </a:ext>
            </a:extLst>
          </p:cNvPr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black">
          <a:xfrm>
            <a:off x="11312525" y="64987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r" defTabSz="610744">
              <a:defRPr/>
            </a:pPr>
            <a:fld id="{4ABDCABE-3F10-B64C-92F1-862014417034}" type="slidenum">
              <a:rPr lang="en-US" sz="900" smtClean="0">
                <a:solidFill>
                  <a:srgbClr val="000000"/>
                </a:solidFill>
                <a:cs typeface="Arial" panose="020B0604020202020204" pitchFamily="34" charset="0"/>
              </a:rPr>
              <a:pPr algn="r" defTabSz="610744">
                <a:defRPr/>
              </a:pPr>
              <a:t>‹#›</a:t>
            </a:fld>
            <a:endParaRPr lang="en-US" sz="9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9" name="2. Slide Title">
            <a:extLst>
              <a:ext uri="{FF2B5EF4-FFF2-40B4-BE49-F238E27FC236}">
                <a16:creationId xmlns:a16="http://schemas.microsoft.com/office/drawing/2014/main" id="{4EF89F43-35C6-451B-BBE8-87D2B8B83F5E}"/>
              </a:ext>
            </a:extLst>
          </p:cNvPr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54736" y="2744369"/>
            <a:ext cx="3465576" cy="769441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3. Subtitle">
            <a:extLst>
              <a:ext uri="{FF2B5EF4-FFF2-40B4-BE49-F238E27FC236}">
                <a16:creationId xmlns:a16="http://schemas.microsoft.com/office/drawing/2014/main" id="{9F06A69A-B095-4159-932B-3658DD253FDF}"/>
              </a:ext>
            </a:extLst>
          </p:cNvPr>
          <p:cNvSpPr>
            <a:spLocks noGrp="1"/>
          </p:cNvSpPr>
          <p:nvPr>
            <p:ph type="subTitle" idx="1"/>
            <p:custDataLst>
              <p:tags r:id="rId6"/>
            </p:custDataLst>
          </p:nvPr>
        </p:nvSpPr>
        <p:spPr>
          <a:xfrm>
            <a:off x="554735" y="3659644"/>
            <a:ext cx="3465575" cy="27699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1" name="5. Source" hidden="1">
            <a:extLst>
              <a:ext uri="{FF2B5EF4-FFF2-40B4-BE49-F238E27FC236}">
                <a16:creationId xmlns:a16="http://schemas.microsoft.com/office/drawing/2014/main" id="{DA204BE1-D5C8-4D03-9090-21D41FEC78E0}"/>
              </a:ext>
            </a:extLst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554735" y="6501669"/>
            <a:ext cx="7277861" cy="12311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900" dirty="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sz="800">
                <a:solidFill>
                  <a:srgbClr val="000000"/>
                </a:solidFill>
              </a:rPr>
              <a:t>Source: …</a:t>
            </a:r>
            <a:endParaRPr sz="800" dirty="0">
              <a:solidFill>
                <a:srgbClr val="000000"/>
              </a:solidFill>
            </a:endParaRPr>
          </a:p>
        </p:txBody>
      </p:sp>
      <p:sp>
        <p:nvSpPr>
          <p:cNvPr id="10" name="1. On-page tracker">
            <a:extLst>
              <a:ext uri="{FF2B5EF4-FFF2-40B4-BE49-F238E27FC236}">
                <a16:creationId xmlns:a16="http://schemas.microsoft.com/office/drawing/2014/main" id="{79C07342-0520-417C-B878-54C94CBD8539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554735" y="41597"/>
            <a:ext cx="3465577" cy="123111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>
            <a:lvl1pPr>
              <a:defRPr lang="en-US" sz="800" b="0" dirty="0">
                <a:cs typeface="+mn-cs"/>
              </a:defRPr>
            </a:lvl1pPr>
          </a:lstStyle>
          <a:p>
            <a:pPr lvl="0">
              <a:buNone/>
            </a:pPr>
            <a:r>
              <a:rPr lang="en-US" dirty="0"/>
              <a:t>Add tracker</a:t>
            </a:r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BFAF0B23-BF46-42E3-9C8D-062896DC1F39}"/>
              </a:ext>
            </a:extLst>
          </p:cNvPr>
          <p:cNvSpPr txBox="1">
            <a:spLocks/>
          </p:cNvSpPr>
          <p:nvPr userDrawn="1"/>
        </p:nvSpPr>
        <p:spPr>
          <a:xfrm>
            <a:off x="9283474" y="6498753"/>
            <a:ext cx="1885131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>
                <a:solidFill>
                  <a:srgbClr val="000000"/>
                </a:solidFill>
              </a:rPr>
              <a:t>Government of Khyber Pakhtunkhwa</a:t>
            </a:r>
            <a:endParaRPr lang="en-US" sz="900" dirty="0">
              <a:solidFill>
                <a:srgbClr val="000000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D6D9AAC-8287-4317-918C-6755B5E17803}"/>
              </a:ext>
            </a:extLst>
          </p:cNvPr>
          <p:cNvCxnSpPr>
            <a:cxnSpLocks/>
          </p:cNvCxnSpPr>
          <p:nvPr userDrawn="1"/>
        </p:nvCxnSpPr>
        <p:spPr>
          <a:xfrm>
            <a:off x="547688" y="6450133"/>
            <a:ext cx="623544" cy="0"/>
          </a:xfrm>
          <a:prstGeom prst="line">
            <a:avLst/>
          </a:prstGeom>
          <a:ln w="6350" cap="flat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TopLineRight">
            <a:extLst>
              <a:ext uri="{FF2B5EF4-FFF2-40B4-BE49-F238E27FC236}">
                <a16:creationId xmlns:a16="http://schemas.microsoft.com/office/drawing/2014/main" id="{4BCEE20B-068B-4409-9929-C9F6EFDCE7C2}"/>
              </a:ext>
            </a:extLst>
          </p:cNvPr>
          <p:cNvCxnSpPr/>
          <p:nvPr userDrawn="1">
            <p:custDataLst>
              <p:tags r:id="rId9"/>
            </p:custDataLst>
          </p:nvPr>
        </p:nvCxnSpPr>
        <p:spPr>
          <a:xfrm>
            <a:off x="4671219" y="937377"/>
            <a:ext cx="6967728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TopLineLeft">
            <a:extLst>
              <a:ext uri="{FF2B5EF4-FFF2-40B4-BE49-F238E27FC236}">
                <a16:creationId xmlns:a16="http://schemas.microsoft.com/office/drawing/2014/main" id="{04B50E07-5CF6-4FA4-80C0-5A97640377DD}"/>
              </a:ext>
            </a:extLst>
          </p:cNvPr>
          <p:cNvCxnSpPr/>
          <p:nvPr userDrawn="1">
            <p:custDataLst>
              <p:tags r:id="rId10"/>
            </p:custDataLst>
          </p:nvPr>
        </p:nvCxnSpPr>
        <p:spPr>
          <a:xfrm>
            <a:off x="554736" y="937377"/>
            <a:ext cx="3465576" cy="0"/>
          </a:xfrm>
          <a:prstGeom prst="line">
            <a:avLst/>
          </a:prstGeom>
          <a:ln w="6350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 descr="Logo&#10;&#10;Description automatically generated">
            <a:extLst>
              <a:ext uri="{FF2B5EF4-FFF2-40B4-BE49-F238E27FC236}">
                <a16:creationId xmlns:a16="http://schemas.microsoft.com/office/drawing/2014/main" id="{6B556262-0654-4189-A675-675AC907230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7600" y="75600"/>
            <a:ext cx="886632" cy="8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36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9" Type="http://schemas.openxmlformats.org/officeDocument/2006/relationships/tags" Target="../tags/tag20.xml"/><Relationship Id="rId21" Type="http://schemas.openxmlformats.org/officeDocument/2006/relationships/tags" Target="../tags/tag2.xml"/><Relationship Id="rId34" Type="http://schemas.openxmlformats.org/officeDocument/2006/relationships/tags" Target="../tags/tag15.xml"/><Relationship Id="rId42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29" Type="http://schemas.openxmlformats.org/officeDocument/2006/relationships/tags" Target="../tags/tag10.xml"/><Relationship Id="rId41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32" Type="http://schemas.openxmlformats.org/officeDocument/2006/relationships/tags" Target="../tags/tag13.xml"/><Relationship Id="rId37" Type="http://schemas.openxmlformats.org/officeDocument/2006/relationships/tags" Target="../tags/tag18.xml"/><Relationship Id="rId40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36" Type="http://schemas.openxmlformats.org/officeDocument/2006/relationships/tags" Target="../tags/tag17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31" Type="http://schemas.openxmlformats.org/officeDocument/2006/relationships/tags" Target="../tags/tag1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tags" Target="../tags/tag8.xml"/><Relationship Id="rId30" Type="http://schemas.openxmlformats.org/officeDocument/2006/relationships/tags" Target="../tags/tag11.xml"/><Relationship Id="rId35" Type="http://schemas.openxmlformats.org/officeDocument/2006/relationships/tags" Target="../tags/tag16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33" Type="http://schemas.openxmlformats.org/officeDocument/2006/relationships/tags" Target="../tags/tag14.xml"/><Relationship Id="rId38" Type="http://schemas.openxmlformats.org/officeDocument/2006/relationships/tags" Target="../tags/tag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" hidden="1">
            <a:extLst>
              <a:ext uri="{FF2B5EF4-FFF2-40B4-BE49-F238E27FC236}">
                <a16:creationId xmlns:a16="http://schemas.microsoft.com/office/drawing/2014/main" id="{4BC40847-AF8B-4097-9A07-2349A751A05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0" imgW="413" imgH="416" progId="TCLayout.ActiveDocument.1">
                  <p:embed/>
                </p:oleObj>
              </mc:Choice>
              <mc:Fallback>
                <p:oleObj name="think-cell Slide" r:id="rId40" imgW="413" imgH="416" progId="TCLayout.ActiveDocument.1">
                  <p:embed/>
                  <p:pic>
                    <p:nvPicPr>
                      <p:cNvPr id="3" name="Object 6" hidden="1">
                        <a:extLst>
                          <a:ext uri="{FF2B5EF4-FFF2-40B4-BE49-F238E27FC236}">
                            <a16:creationId xmlns:a16="http://schemas.microsoft.com/office/drawing/2014/main" id="{4BC40847-AF8B-4097-9A07-2349A751A0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15B28737-798E-48D4-BBDB-8EB35CB9FFFB}"/>
              </a:ext>
            </a:extLst>
          </p:cNvPr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2500" b="1" dirty="0" err="1">
              <a:solidFill>
                <a:srgbClr val="FFFFFF"/>
              </a:solidFill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16" name="4. Footnote" hidden="1">
            <a:extLst>
              <a:ext uri="{FF2B5EF4-FFF2-40B4-BE49-F238E27FC236}">
                <a16:creationId xmlns:a16="http://schemas.microsoft.com/office/drawing/2014/main" id="{772E4927-517C-4D61-9929-9FFDE5F31A03}"/>
              </a:ext>
            </a:extLst>
          </p:cNvPr>
          <p:cNvSpPr txBox="1"/>
          <p:nvPr userDrawn="1">
            <p:custDataLst>
              <p:tags r:id="rId22"/>
            </p:custDataLst>
          </p:nvPr>
        </p:nvSpPr>
        <p:spPr>
          <a:xfrm>
            <a:off x="553972" y="6278400"/>
            <a:ext cx="7278624" cy="123111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>
            <a:defPPr>
              <a:defRPr lang="en-US"/>
            </a:defPPr>
            <a:lvl1pPr marL="203200" marR="0" lvl="0" indent="-212725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000000"/>
                </a:solidFill>
              </a:rPr>
              <a:t>Footnotes</a:t>
            </a:r>
          </a:p>
        </p:txBody>
      </p:sp>
      <p:sp>
        <p:nvSpPr>
          <p:cNvPr id="57" name="2. Slide Title">
            <a:extLst>
              <a:ext uri="{FF2B5EF4-FFF2-40B4-BE49-F238E27FC236}">
                <a16:creationId xmlns:a16="http://schemas.microsoft.com/office/drawing/2014/main" id="{98FF70AE-7EF6-4E5B-9FFE-B44C852C9FBA}"/>
              </a:ext>
            </a:extLst>
          </p:cNvPr>
          <p:cNvSpPr>
            <a:spLocks noGrp="1"/>
          </p:cNvSpPr>
          <p:nvPr>
            <p:ph type="title"/>
            <p:custDataLst>
              <p:tags r:id="rId23"/>
            </p:custDataLst>
          </p:nvPr>
        </p:nvSpPr>
        <p:spPr>
          <a:xfrm>
            <a:off x="554736" y="172212"/>
            <a:ext cx="10160065" cy="73152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59" name="Grid" hidden="1">
            <a:extLst>
              <a:ext uri="{FF2B5EF4-FFF2-40B4-BE49-F238E27FC236}">
                <a16:creationId xmlns:a16="http://schemas.microsoft.com/office/drawing/2014/main" id="{D35250B8-D61E-4F1A-9ACD-6E1BB958B78E}"/>
              </a:ext>
            </a:extLst>
          </p:cNvPr>
          <p:cNvGrpSpPr/>
          <p:nvPr userDrawn="1"/>
        </p:nvGrpSpPr>
        <p:grpSpPr>
          <a:xfrm>
            <a:off x="0" y="0"/>
            <a:ext cx="12190476" cy="6858000"/>
            <a:chOff x="0" y="0"/>
            <a:chExt cx="12190476" cy="6858000"/>
          </a:xfrm>
        </p:grpSpPr>
        <p:sp>
          <p:nvSpPr>
            <p:cNvPr id="60" name="slide margin">
              <a:extLst>
                <a:ext uri="{FF2B5EF4-FFF2-40B4-BE49-F238E27FC236}">
                  <a16:creationId xmlns:a16="http://schemas.microsoft.com/office/drawing/2014/main" id="{B96EBE04-E01D-4922-8601-F1AD43DC4DA0}"/>
                </a:ext>
              </a:extLst>
            </p:cNvPr>
            <p:cNvSpPr/>
            <p:nvPr/>
          </p:nvSpPr>
          <p:spPr bwMode="invGray">
            <a:xfrm>
              <a:off x="1524" y="0"/>
              <a:ext cx="12188952" cy="6858000"/>
            </a:xfrm>
            <a:custGeom>
              <a:avLst/>
              <a:gdLst>
                <a:gd name="connsiteX0" fmla="*/ 551868 w 12188952"/>
                <a:gd name="connsiteY0" fmla="*/ 1709928 h 6858000"/>
                <a:gd name="connsiteX1" fmla="*/ 551868 w 12188952"/>
                <a:gd name="connsiteY1" fmla="*/ 6217920 h 6858000"/>
                <a:gd name="connsiteX2" fmla="*/ 11636196 w 12188952"/>
                <a:gd name="connsiteY2" fmla="*/ 6217920 h 6858000"/>
                <a:gd name="connsiteX3" fmla="*/ 11636196 w 12188952"/>
                <a:gd name="connsiteY3" fmla="*/ 1709928 h 6858000"/>
                <a:gd name="connsiteX4" fmla="*/ 0 w 12188952"/>
                <a:gd name="connsiteY4" fmla="*/ 0 h 6858000"/>
                <a:gd name="connsiteX5" fmla="*/ 12188952 w 12188952"/>
                <a:gd name="connsiteY5" fmla="*/ 0 h 6858000"/>
                <a:gd name="connsiteX6" fmla="*/ 12188952 w 12188952"/>
                <a:gd name="connsiteY6" fmla="*/ 6858000 h 6858000"/>
                <a:gd name="connsiteX7" fmla="*/ 0 w 12188952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88952" h="6858000">
                  <a:moveTo>
                    <a:pt x="551868" y="1709928"/>
                  </a:moveTo>
                  <a:lnTo>
                    <a:pt x="551868" y="6217920"/>
                  </a:lnTo>
                  <a:lnTo>
                    <a:pt x="11636196" y="6217920"/>
                  </a:lnTo>
                  <a:lnTo>
                    <a:pt x="11636196" y="1709928"/>
                  </a:lnTo>
                  <a:close/>
                  <a:moveTo>
                    <a:pt x="0" y="0"/>
                  </a:moveTo>
                  <a:lnTo>
                    <a:pt x="12188952" y="0"/>
                  </a:lnTo>
                  <a:lnTo>
                    <a:pt x="12188952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FF0000">
                <a:alpha val="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err="1">
                <a:solidFill>
                  <a:srgbClr val="000000"/>
                </a:solidFill>
              </a:endParaRPr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5CA037B0-2A91-4357-A969-80F65F949266}"/>
                </a:ext>
              </a:extLst>
            </p:cNvPr>
            <p:cNvCxnSpPr/>
            <p:nvPr/>
          </p:nvCxnSpPr>
          <p:spPr bwMode="invGray">
            <a:xfrm>
              <a:off x="859460" y="0"/>
              <a:ext cx="0" cy="6858000"/>
            </a:xfrm>
            <a:prstGeom prst="line">
              <a:avLst/>
            </a:prstGeom>
            <a:ln>
              <a:solidFill>
                <a:srgbClr val="19D3C5">
                  <a:alpha val="40000"/>
                </a:srgb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1BD7C67-EF90-4AA0-BA50-51299E7EEE4C}"/>
                </a:ext>
              </a:extLst>
            </p:cNvPr>
            <p:cNvCxnSpPr/>
            <p:nvPr/>
          </p:nvCxnSpPr>
          <p:spPr bwMode="invGray">
            <a:xfrm>
              <a:off x="11332545" y="0"/>
              <a:ext cx="0" cy="6858000"/>
            </a:xfrm>
            <a:prstGeom prst="line">
              <a:avLst/>
            </a:prstGeom>
            <a:ln>
              <a:solidFill>
                <a:srgbClr val="19D3C5">
                  <a:alpha val="40000"/>
                </a:srgb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7719564A-5227-44A7-ABC0-4C6BBC1E2D6F}"/>
                </a:ext>
              </a:extLst>
            </p:cNvPr>
            <p:cNvCxnSpPr/>
            <p:nvPr/>
          </p:nvCxnSpPr>
          <p:spPr bwMode="invGray">
            <a:xfrm>
              <a:off x="1811559" y="0"/>
              <a:ext cx="0" cy="6858000"/>
            </a:xfrm>
            <a:prstGeom prst="line">
              <a:avLst/>
            </a:prstGeom>
            <a:ln>
              <a:solidFill>
                <a:srgbClr val="19D3C5">
                  <a:alpha val="40000"/>
                </a:srgb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0FD85D0C-74E8-4603-86B8-FCC481122CE8}"/>
                </a:ext>
              </a:extLst>
            </p:cNvPr>
            <p:cNvCxnSpPr/>
            <p:nvPr/>
          </p:nvCxnSpPr>
          <p:spPr bwMode="invGray">
            <a:xfrm>
              <a:off x="2763658" y="0"/>
              <a:ext cx="0" cy="6858000"/>
            </a:xfrm>
            <a:prstGeom prst="line">
              <a:avLst/>
            </a:prstGeom>
            <a:ln>
              <a:solidFill>
                <a:srgbClr val="19D3C5">
                  <a:alpha val="40000"/>
                </a:srgb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7F8BF8BD-68B4-4717-8162-382FFCC9BC9A}"/>
                </a:ext>
              </a:extLst>
            </p:cNvPr>
            <p:cNvCxnSpPr/>
            <p:nvPr/>
          </p:nvCxnSpPr>
          <p:spPr bwMode="invGray">
            <a:xfrm>
              <a:off x="3715757" y="0"/>
              <a:ext cx="0" cy="6858000"/>
            </a:xfrm>
            <a:prstGeom prst="line">
              <a:avLst/>
            </a:prstGeom>
            <a:ln>
              <a:solidFill>
                <a:srgbClr val="19D3C5">
                  <a:alpha val="40000"/>
                </a:srgb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89DB0B65-FCD8-4DD7-833A-DEED6A420E2A}"/>
                </a:ext>
              </a:extLst>
            </p:cNvPr>
            <p:cNvCxnSpPr/>
            <p:nvPr/>
          </p:nvCxnSpPr>
          <p:spPr bwMode="invGray">
            <a:xfrm>
              <a:off x="4667856" y="0"/>
              <a:ext cx="0" cy="6858000"/>
            </a:xfrm>
            <a:prstGeom prst="line">
              <a:avLst/>
            </a:prstGeom>
            <a:ln>
              <a:solidFill>
                <a:srgbClr val="19D3C5">
                  <a:alpha val="40000"/>
                </a:srgb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18151F3-D51F-4302-95BF-AE8E806F628D}"/>
                </a:ext>
              </a:extLst>
            </p:cNvPr>
            <p:cNvCxnSpPr/>
            <p:nvPr/>
          </p:nvCxnSpPr>
          <p:spPr bwMode="invGray">
            <a:xfrm>
              <a:off x="5619955" y="0"/>
              <a:ext cx="0" cy="6858000"/>
            </a:xfrm>
            <a:prstGeom prst="line">
              <a:avLst/>
            </a:prstGeom>
            <a:ln>
              <a:solidFill>
                <a:srgbClr val="19D3C5">
                  <a:alpha val="40000"/>
                </a:srgb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35A6B330-5ACC-486B-8131-B7F5407825B2}"/>
                </a:ext>
              </a:extLst>
            </p:cNvPr>
            <p:cNvCxnSpPr/>
            <p:nvPr/>
          </p:nvCxnSpPr>
          <p:spPr bwMode="invGray">
            <a:xfrm>
              <a:off x="6572054" y="0"/>
              <a:ext cx="0" cy="6858000"/>
            </a:xfrm>
            <a:prstGeom prst="line">
              <a:avLst/>
            </a:prstGeom>
            <a:ln>
              <a:solidFill>
                <a:srgbClr val="19D3C5">
                  <a:alpha val="40000"/>
                </a:srgb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DA5DE7AD-CCFE-4A85-9421-C7CEA9F80DEC}"/>
                </a:ext>
              </a:extLst>
            </p:cNvPr>
            <p:cNvCxnSpPr/>
            <p:nvPr/>
          </p:nvCxnSpPr>
          <p:spPr bwMode="invGray">
            <a:xfrm>
              <a:off x="7524153" y="0"/>
              <a:ext cx="0" cy="6858000"/>
            </a:xfrm>
            <a:prstGeom prst="line">
              <a:avLst/>
            </a:prstGeom>
            <a:ln>
              <a:solidFill>
                <a:srgbClr val="19D3C5">
                  <a:alpha val="40000"/>
                </a:srgb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6E2A9A81-75D1-41A9-9821-54FC36E753C1}"/>
                </a:ext>
              </a:extLst>
            </p:cNvPr>
            <p:cNvCxnSpPr/>
            <p:nvPr/>
          </p:nvCxnSpPr>
          <p:spPr bwMode="invGray">
            <a:xfrm>
              <a:off x="8476252" y="0"/>
              <a:ext cx="0" cy="6858000"/>
            </a:xfrm>
            <a:prstGeom prst="line">
              <a:avLst/>
            </a:prstGeom>
            <a:ln>
              <a:solidFill>
                <a:srgbClr val="19D3C5">
                  <a:alpha val="40000"/>
                </a:srgb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86FE52AA-2DD1-4D00-A984-41CDC38B2D7F}"/>
                </a:ext>
              </a:extLst>
            </p:cNvPr>
            <p:cNvCxnSpPr/>
            <p:nvPr/>
          </p:nvCxnSpPr>
          <p:spPr bwMode="invGray">
            <a:xfrm>
              <a:off x="9428351" y="0"/>
              <a:ext cx="0" cy="6858000"/>
            </a:xfrm>
            <a:prstGeom prst="line">
              <a:avLst/>
            </a:prstGeom>
            <a:ln>
              <a:solidFill>
                <a:srgbClr val="19D3C5">
                  <a:alpha val="40000"/>
                </a:srgb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85C9FC50-7177-43E6-9E56-DC9A2E6B7E6E}"/>
                </a:ext>
              </a:extLst>
            </p:cNvPr>
            <p:cNvCxnSpPr/>
            <p:nvPr/>
          </p:nvCxnSpPr>
          <p:spPr bwMode="invGray">
            <a:xfrm>
              <a:off x="10380450" y="0"/>
              <a:ext cx="0" cy="6858000"/>
            </a:xfrm>
            <a:prstGeom prst="line">
              <a:avLst/>
            </a:prstGeom>
            <a:ln>
              <a:solidFill>
                <a:srgbClr val="19D3C5">
                  <a:alpha val="40000"/>
                </a:srgb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BC97F85A-62E2-4591-B8D0-4F068B177B5D}"/>
                </a:ext>
              </a:extLst>
            </p:cNvPr>
            <p:cNvSpPr/>
            <p:nvPr/>
          </p:nvSpPr>
          <p:spPr bwMode="invGray">
            <a:xfrm>
              <a:off x="1524" y="0"/>
              <a:ext cx="553212" cy="6858000"/>
            </a:xfrm>
            <a:custGeom>
              <a:avLst/>
              <a:gdLst>
                <a:gd name="connsiteX0" fmla="*/ 0 w 553212"/>
                <a:gd name="connsiteY0" fmla="*/ 0 h 6858000"/>
                <a:gd name="connsiteX1" fmla="*/ 553212 w 553212"/>
                <a:gd name="connsiteY1" fmla="*/ 0 h 6858000"/>
                <a:gd name="connsiteX2" fmla="*/ 553212 w 553212"/>
                <a:gd name="connsiteY2" fmla="*/ 6858000 h 6858000"/>
                <a:gd name="connsiteX3" fmla="*/ 0 w 553212"/>
                <a:gd name="connsiteY3" fmla="*/ 6858000 h 6858000"/>
                <a:gd name="connsiteX4" fmla="*/ 0 w 553212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3212" h="6858000">
                  <a:moveTo>
                    <a:pt x="0" y="0"/>
                  </a:moveTo>
                  <a:lnTo>
                    <a:pt x="553212" y="0"/>
                  </a:lnTo>
                  <a:lnTo>
                    <a:pt x="553212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F4B967A-CF91-473D-8A35-2BE771F9F590}"/>
                </a:ext>
              </a:extLst>
            </p:cNvPr>
            <p:cNvSpPr/>
            <p:nvPr/>
          </p:nvSpPr>
          <p:spPr bwMode="invGray">
            <a:xfrm>
              <a:off x="1167385" y="0"/>
              <a:ext cx="339451" cy="6858000"/>
            </a:xfrm>
            <a:custGeom>
              <a:avLst/>
              <a:gdLst>
                <a:gd name="connsiteX0" fmla="*/ 0 w 339451"/>
                <a:gd name="connsiteY0" fmla="*/ 0 h 6858000"/>
                <a:gd name="connsiteX1" fmla="*/ 339451 w 339451"/>
                <a:gd name="connsiteY1" fmla="*/ 0 h 6858000"/>
                <a:gd name="connsiteX2" fmla="*/ 339451 w 339451"/>
                <a:gd name="connsiteY2" fmla="*/ 6858000 h 6858000"/>
                <a:gd name="connsiteX3" fmla="*/ 0 w 339451"/>
                <a:gd name="connsiteY3" fmla="*/ 6858000 h 6858000"/>
                <a:gd name="connsiteX4" fmla="*/ 0 w 339451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451" h="6858000">
                  <a:moveTo>
                    <a:pt x="0" y="0"/>
                  </a:moveTo>
                  <a:lnTo>
                    <a:pt x="339451" y="0"/>
                  </a:lnTo>
                  <a:lnTo>
                    <a:pt x="339451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5AC41621-77EA-4492-8E68-0BE34108294A}"/>
                </a:ext>
              </a:extLst>
            </p:cNvPr>
            <p:cNvSpPr/>
            <p:nvPr/>
          </p:nvSpPr>
          <p:spPr bwMode="invGray">
            <a:xfrm>
              <a:off x="2119484" y="0"/>
              <a:ext cx="339451" cy="6858000"/>
            </a:xfrm>
            <a:custGeom>
              <a:avLst/>
              <a:gdLst>
                <a:gd name="connsiteX0" fmla="*/ 0 w 339451"/>
                <a:gd name="connsiteY0" fmla="*/ 0 h 6858000"/>
                <a:gd name="connsiteX1" fmla="*/ 339451 w 339451"/>
                <a:gd name="connsiteY1" fmla="*/ 0 h 6858000"/>
                <a:gd name="connsiteX2" fmla="*/ 339451 w 339451"/>
                <a:gd name="connsiteY2" fmla="*/ 6858000 h 6858000"/>
                <a:gd name="connsiteX3" fmla="*/ 0 w 339451"/>
                <a:gd name="connsiteY3" fmla="*/ 6858000 h 6858000"/>
                <a:gd name="connsiteX4" fmla="*/ 0 w 339451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451" h="6858000">
                  <a:moveTo>
                    <a:pt x="0" y="0"/>
                  </a:moveTo>
                  <a:lnTo>
                    <a:pt x="339451" y="0"/>
                  </a:lnTo>
                  <a:lnTo>
                    <a:pt x="339451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31A06AD2-A9EA-45D9-B15C-089884A54107}"/>
                </a:ext>
              </a:extLst>
            </p:cNvPr>
            <p:cNvSpPr/>
            <p:nvPr/>
          </p:nvSpPr>
          <p:spPr bwMode="invGray">
            <a:xfrm>
              <a:off x="3071583" y="0"/>
              <a:ext cx="339451" cy="6858000"/>
            </a:xfrm>
            <a:custGeom>
              <a:avLst/>
              <a:gdLst>
                <a:gd name="connsiteX0" fmla="*/ 0 w 339451"/>
                <a:gd name="connsiteY0" fmla="*/ 0 h 6858000"/>
                <a:gd name="connsiteX1" fmla="*/ 339451 w 339451"/>
                <a:gd name="connsiteY1" fmla="*/ 0 h 6858000"/>
                <a:gd name="connsiteX2" fmla="*/ 339451 w 339451"/>
                <a:gd name="connsiteY2" fmla="*/ 6858000 h 6858000"/>
                <a:gd name="connsiteX3" fmla="*/ 0 w 339451"/>
                <a:gd name="connsiteY3" fmla="*/ 6858000 h 6858000"/>
                <a:gd name="connsiteX4" fmla="*/ 0 w 339451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451" h="6858000">
                  <a:moveTo>
                    <a:pt x="0" y="0"/>
                  </a:moveTo>
                  <a:lnTo>
                    <a:pt x="339451" y="0"/>
                  </a:lnTo>
                  <a:lnTo>
                    <a:pt x="339451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3A7B39CC-379F-4224-9E59-81B1690088A0}"/>
                </a:ext>
              </a:extLst>
            </p:cNvPr>
            <p:cNvSpPr/>
            <p:nvPr/>
          </p:nvSpPr>
          <p:spPr bwMode="invGray">
            <a:xfrm>
              <a:off x="4023681" y="0"/>
              <a:ext cx="339450" cy="6858000"/>
            </a:xfrm>
            <a:custGeom>
              <a:avLst/>
              <a:gdLst>
                <a:gd name="connsiteX0" fmla="*/ 0 w 339450"/>
                <a:gd name="connsiteY0" fmla="*/ 0 h 6858000"/>
                <a:gd name="connsiteX1" fmla="*/ 339450 w 339450"/>
                <a:gd name="connsiteY1" fmla="*/ 0 h 6858000"/>
                <a:gd name="connsiteX2" fmla="*/ 339450 w 339450"/>
                <a:gd name="connsiteY2" fmla="*/ 6858000 h 6858000"/>
                <a:gd name="connsiteX3" fmla="*/ 0 w 339450"/>
                <a:gd name="connsiteY3" fmla="*/ 6858000 h 6858000"/>
                <a:gd name="connsiteX4" fmla="*/ 0 w 3394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450" h="6858000">
                  <a:moveTo>
                    <a:pt x="0" y="0"/>
                  </a:moveTo>
                  <a:lnTo>
                    <a:pt x="339450" y="0"/>
                  </a:lnTo>
                  <a:lnTo>
                    <a:pt x="339450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F8002ACB-1459-4214-B28A-B38E8A1FF8A6}"/>
                </a:ext>
              </a:extLst>
            </p:cNvPr>
            <p:cNvSpPr/>
            <p:nvPr/>
          </p:nvSpPr>
          <p:spPr bwMode="invGray">
            <a:xfrm>
              <a:off x="4975780" y="0"/>
              <a:ext cx="339451" cy="6858000"/>
            </a:xfrm>
            <a:custGeom>
              <a:avLst/>
              <a:gdLst>
                <a:gd name="connsiteX0" fmla="*/ 0 w 339451"/>
                <a:gd name="connsiteY0" fmla="*/ 0 h 6858000"/>
                <a:gd name="connsiteX1" fmla="*/ 339451 w 339451"/>
                <a:gd name="connsiteY1" fmla="*/ 0 h 6858000"/>
                <a:gd name="connsiteX2" fmla="*/ 339451 w 339451"/>
                <a:gd name="connsiteY2" fmla="*/ 6858000 h 6858000"/>
                <a:gd name="connsiteX3" fmla="*/ 0 w 339451"/>
                <a:gd name="connsiteY3" fmla="*/ 6858000 h 6858000"/>
                <a:gd name="connsiteX4" fmla="*/ 0 w 339451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451" h="6858000">
                  <a:moveTo>
                    <a:pt x="0" y="0"/>
                  </a:moveTo>
                  <a:lnTo>
                    <a:pt x="339451" y="0"/>
                  </a:lnTo>
                  <a:lnTo>
                    <a:pt x="339451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71D59E94-AA3C-4DE0-8345-20C71667A205}"/>
                </a:ext>
              </a:extLst>
            </p:cNvPr>
            <p:cNvSpPr/>
            <p:nvPr/>
          </p:nvSpPr>
          <p:spPr bwMode="invGray">
            <a:xfrm>
              <a:off x="5927879" y="0"/>
              <a:ext cx="339451" cy="6858000"/>
            </a:xfrm>
            <a:custGeom>
              <a:avLst/>
              <a:gdLst>
                <a:gd name="connsiteX0" fmla="*/ 0 w 339451"/>
                <a:gd name="connsiteY0" fmla="*/ 0 h 6858000"/>
                <a:gd name="connsiteX1" fmla="*/ 339451 w 339451"/>
                <a:gd name="connsiteY1" fmla="*/ 0 h 6858000"/>
                <a:gd name="connsiteX2" fmla="*/ 339451 w 339451"/>
                <a:gd name="connsiteY2" fmla="*/ 6858000 h 6858000"/>
                <a:gd name="connsiteX3" fmla="*/ 0 w 339451"/>
                <a:gd name="connsiteY3" fmla="*/ 6858000 h 6858000"/>
                <a:gd name="connsiteX4" fmla="*/ 0 w 339451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451" h="6858000">
                  <a:moveTo>
                    <a:pt x="0" y="0"/>
                  </a:moveTo>
                  <a:lnTo>
                    <a:pt x="339451" y="0"/>
                  </a:lnTo>
                  <a:lnTo>
                    <a:pt x="339451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5805F09B-786C-43E4-8288-B1AAF94C8ADE}"/>
                </a:ext>
              </a:extLst>
            </p:cNvPr>
            <p:cNvSpPr/>
            <p:nvPr/>
          </p:nvSpPr>
          <p:spPr bwMode="invGray">
            <a:xfrm>
              <a:off x="6879978" y="0"/>
              <a:ext cx="339451" cy="6858000"/>
            </a:xfrm>
            <a:custGeom>
              <a:avLst/>
              <a:gdLst>
                <a:gd name="connsiteX0" fmla="*/ 0 w 339451"/>
                <a:gd name="connsiteY0" fmla="*/ 0 h 6858000"/>
                <a:gd name="connsiteX1" fmla="*/ 339451 w 339451"/>
                <a:gd name="connsiteY1" fmla="*/ 0 h 6858000"/>
                <a:gd name="connsiteX2" fmla="*/ 339451 w 339451"/>
                <a:gd name="connsiteY2" fmla="*/ 6858000 h 6858000"/>
                <a:gd name="connsiteX3" fmla="*/ 0 w 339451"/>
                <a:gd name="connsiteY3" fmla="*/ 6858000 h 6858000"/>
                <a:gd name="connsiteX4" fmla="*/ 0 w 339451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451" h="6858000">
                  <a:moveTo>
                    <a:pt x="0" y="0"/>
                  </a:moveTo>
                  <a:lnTo>
                    <a:pt x="339451" y="0"/>
                  </a:lnTo>
                  <a:lnTo>
                    <a:pt x="339451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5FB23B6E-567C-4896-8B32-DA4C452B4AE7}"/>
                </a:ext>
              </a:extLst>
            </p:cNvPr>
            <p:cNvSpPr/>
            <p:nvPr/>
          </p:nvSpPr>
          <p:spPr bwMode="invGray">
            <a:xfrm>
              <a:off x="7832077" y="0"/>
              <a:ext cx="339451" cy="6858000"/>
            </a:xfrm>
            <a:custGeom>
              <a:avLst/>
              <a:gdLst>
                <a:gd name="connsiteX0" fmla="*/ 0 w 339451"/>
                <a:gd name="connsiteY0" fmla="*/ 0 h 6858000"/>
                <a:gd name="connsiteX1" fmla="*/ 339451 w 339451"/>
                <a:gd name="connsiteY1" fmla="*/ 0 h 6858000"/>
                <a:gd name="connsiteX2" fmla="*/ 339451 w 339451"/>
                <a:gd name="connsiteY2" fmla="*/ 6858000 h 6858000"/>
                <a:gd name="connsiteX3" fmla="*/ 0 w 339451"/>
                <a:gd name="connsiteY3" fmla="*/ 6858000 h 6858000"/>
                <a:gd name="connsiteX4" fmla="*/ 0 w 339451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451" h="6858000">
                  <a:moveTo>
                    <a:pt x="0" y="0"/>
                  </a:moveTo>
                  <a:lnTo>
                    <a:pt x="339451" y="0"/>
                  </a:lnTo>
                  <a:lnTo>
                    <a:pt x="339451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92231-972E-4476-BAF2-761E10463BA8}"/>
                </a:ext>
              </a:extLst>
            </p:cNvPr>
            <p:cNvSpPr/>
            <p:nvPr/>
          </p:nvSpPr>
          <p:spPr bwMode="invGray">
            <a:xfrm>
              <a:off x="8784176" y="0"/>
              <a:ext cx="339451" cy="6858000"/>
            </a:xfrm>
            <a:custGeom>
              <a:avLst/>
              <a:gdLst>
                <a:gd name="connsiteX0" fmla="*/ 0 w 339451"/>
                <a:gd name="connsiteY0" fmla="*/ 0 h 6858000"/>
                <a:gd name="connsiteX1" fmla="*/ 339451 w 339451"/>
                <a:gd name="connsiteY1" fmla="*/ 0 h 6858000"/>
                <a:gd name="connsiteX2" fmla="*/ 339451 w 339451"/>
                <a:gd name="connsiteY2" fmla="*/ 6858000 h 6858000"/>
                <a:gd name="connsiteX3" fmla="*/ 0 w 339451"/>
                <a:gd name="connsiteY3" fmla="*/ 6858000 h 6858000"/>
                <a:gd name="connsiteX4" fmla="*/ 0 w 339451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451" h="6858000">
                  <a:moveTo>
                    <a:pt x="0" y="0"/>
                  </a:moveTo>
                  <a:lnTo>
                    <a:pt x="339451" y="0"/>
                  </a:lnTo>
                  <a:lnTo>
                    <a:pt x="339451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908370B7-3D11-4F78-B977-D8F0DE2694ED}"/>
                </a:ext>
              </a:extLst>
            </p:cNvPr>
            <p:cNvSpPr/>
            <p:nvPr/>
          </p:nvSpPr>
          <p:spPr bwMode="invGray">
            <a:xfrm>
              <a:off x="9736274" y="0"/>
              <a:ext cx="339450" cy="6858000"/>
            </a:xfrm>
            <a:custGeom>
              <a:avLst/>
              <a:gdLst>
                <a:gd name="connsiteX0" fmla="*/ 0 w 339450"/>
                <a:gd name="connsiteY0" fmla="*/ 0 h 6858000"/>
                <a:gd name="connsiteX1" fmla="*/ 339450 w 339450"/>
                <a:gd name="connsiteY1" fmla="*/ 0 h 6858000"/>
                <a:gd name="connsiteX2" fmla="*/ 339450 w 339450"/>
                <a:gd name="connsiteY2" fmla="*/ 6858000 h 6858000"/>
                <a:gd name="connsiteX3" fmla="*/ 0 w 339450"/>
                <a:gd name="connsiteY3" fmla="*/ 6858000 h 6858000"/>
                <a:gd name="connsiteX4" fmla="*/ 0 w 339450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450" h="6858000">
                  <a:moveTo>
                    <a:pt x="0" y="0"/>
                  </a:moveTo>
                  <a:lnTo>
                    <a:pt x="339450" y="0"/>
                  </a:lnTo>
                  <a:lnTo>
                    <a:pt x="339450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C11EA99D-D15D-43C2-BF4E-36554B346AB6}"/>
                </a:ext>
              </a:extLst>
            </p:cNvPr>
            <p:cNvSpPr/>
            <p:nvPr/>
          </p:nvSpPr>
          <p:spPr bwMode="invGray">
            <a:xfrm>
              <a:off x="10688372" y="0"/>
              <a:ext cx="336244" cy="6858000"/>
            </a:xfrm>
            <a:custGeom>
              <a:avLst/>
              <a:gdLst>
                <a:gd name="connsiteX0" fmla="*/ 0 w 336244"/>
                <a:gd name="connsiteY0" fmla="*/ 0 h 6858000"/>
                <a:gd name="connsiteX1" fmla="*/ 336244 w 336244"/>
                <a:gd name="connsiteY1" fmla="*/ 0 h 6858000"/>
                <a:gd name="connsiteX2" fmla="*/ 336244 w 336244"/>
                <a:gd name="connsiteY2" fmla="*/ 6858000 h 6858000"/>
                <a:gd name="connsiteX3" fmla="*/ 0 w 336244"/>
                <a:gd name="connsiteY3" fmla="*/ 6858000 h 6858000"/>
                <a:gd name="connsiteX4" fmla="*/ 0 w 336244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6244" h="6858000">
                  <a:moveTo>
                    <a:pt x="0" y="0"/>
                  </a:moveTo>
                  <a:lnTo>
                    <a:pt x="336244" y="0"/>
                  </a:lnTo>
                  <a:lnTo>
                    <a:pt x="336244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3A72B2F6-0AFF-4E6E-AFFF-60767DB3FA63}"/>
                </a:ext>
              </a:extLst>
            </p:cNvPr>
            <p:cNvSpPr/>
            <p:nvPr/>
          </p:nvSpPr>
          <p:spPr bwMode="invGray">
            <a:xfrm>
              <a:off x="11637264" y="0"/>
              <a:ext cx="553212" cy="6858000"/>
            </a:xfrm>
            <a:custGeom>
              <a:avLst/>
              <a:gdLst>
                <a:gd name="connsiteX0" fmla="*/ 0 w 553212"/>
                <a:gd name="connsiteY0" fmla="*/ 0 h 6858000"/>
                <a:gd name="connsiteX1" fmla="*/ 553212 w 553212"/>
                <a:gd name="connsiteY1" fmla="*/ 0 h 6858000"/>
                <a:gd name="connsiteX2" fmla="*/ 553212 w 553212"/>
                <a:gd name="connsiteY2" fmla="*/ 6858000 h 6858000"/>
                <a:gd name="connsiteX3" fmla="*/ 0 w 553212"/>
                <a:gd name="connsiteY3" fmla="*/ 6858000 h 6858000"/>
                <a:gd name="connsiteX4" fmla="*/ 0 w 553212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3212" h="6858000">
                  <a:moveTo>
                    <a:pt x="0" y="0"/>
                  </a:moveTo>
                  <a:lnTo>
                    <a:pt x="553212" y="0"/>
                  </a:lnTo>
                  <a:lnTo>
                    <a:pt x="553212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>
                <a:alpha val="1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A68F8E74-3AE4-4AF9-9F36-63344C9076D2}"/>
                </a:ext>
              </a:extLst>
            </p:cNvPr>
            <p:cNvSpPr/>
            <p:nvPr/>
          </p:nvSpPr>
          <p:spPr bwMode="invGray">
            <a:xfrm>
              <a:off x="7219428" y="0"/>
              <a:ext cx="609448" cy="6858000"/>
            </a:xfrm>
            <a:custGeom>
              <a:avLst/>
              <a:gdLst>
                <a:gd name="connsiteX0" fmla="*/ 0 w 609448"/>
                <a:gd name="connsiteY0" fmla="*/ 0 h 6858000"/>
                <a:gd name="connsiteX1" fmla="*/ 609448 w 609448"/>
                <a:gd name="connsiteY1" fmla="*/ 0 h 6858000"/>
                <a:gd name="connsiteX2" fmla="*/ 609448 w 609448"/>
                <a:gd name="connsiteY2" fmla="*/ 6858000 h 6858000"/>
                <a:gd name="connsiteX3" fmla="*/ 0 w 609448"/>
                <a:gd name="connsiteY3" fmla="*/ 6858000 h 6858000"/>
                <a:gd name="connsiteX4" fmla="*/ 0 w 609448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448" h="6858000">
                  <a:moveTo>
                    <a:pt x="0" y="0"/>
                  </a:moveTo>
                  <a:lnTo>
                    <a:pt x="609448" y="0"/>
                  </a:lnTo>
                  <a:lnTo>
                    <a:pt x="609448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31D5F169-E1D4-48A3-AE5B-F5F1BEF2E7CF}"/>
                </a:ext>
              </a:extLst>
            </p:cNvPr>
            <p:cNvSpPr/>
            <p:nvPr userDrawn="1"/>
          </p:nvSpPr>
          <p:spPr bwMode="invGray">
            <a:xfrm>
              <a:off x="1506835" y="0"/>
              <a:ext cx="609448" cy="6858000"/>
            </a:xfrm>
            <a:custGeom>
              <a:avLst/>
              <a:gdLst>
                <a:gd name="connsiteX0" fmla="*/ 0 w 609448"/>
                <a:gd name="connsiteY0" fmla="*/ 0 h 6858000"/>
                <a:gd name="connsiteX1" fmla="*/ 609448 w 609448"/>
                <a:gd name="connsiteY1" fmla="*/ 0 h 6858000"/>
                <a:gd name="connsiteX2" fmla="*/ 609448 w 609448"/>
                <a:gd name="connsiteY2" fmla="*/ 6858000 h 6858000"/>
                <a:gd name="connsiteX3" fmla="*/ 0 w 609448"/>
                <a:gd name="connsiteY3" fmla="*/ 6858000 h 6858000"/>
                <a:gd name="connsiteX4" fmla="*/ 0 w 609448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448" h="6858000">
                  <a:moveTo>
                    <a:pt x="0" y="0"/>
                  </a:moveTo>
                  <a:lnTo>
                    <a:pt x="609448" y="0"/>
                  </a:lnTo>
                  <a:lnTo>
                    <a:pt x="609448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4230F928-F9B2-4955-9800-74DE09DCE6F2}"/>
                </a:ext>
              </a:extLst>
            </p:cNvPr>
            <p:cNvSpPr/>
            <p:nvPr userDrawn="1"/>
          </p:nvSpPr>
          <p:spPr bwMode="invGray">
            <a:xfrm>
              <a:off x="2458934" y="0"/>
              <a:ext cx="609448" cy="6858000"/>
            </a:xfrm>
            <a:custGeom>
              <a:avLst/>
              <a:gdLst>
                <a:gd name="connsiteX0" fmla="*/ 0 w 609448"/>
                <a:gd name="connsiteY0" fmla="*/ 0 h 6858000"/>
                <a:gd name="connsiteX1" fmla="*/ 609448 w 609448"/>
                <a:gd name="connsiteY1" fmla="*/ 0 h 6858000"/>
                <a:gd name="connsiteX2" fmla="*/ 609448 w 609448"/>
                <a:gd name="connsiteY2" fmla="*/ 6858000 h 6858000"/>
                <a:gd name="connsiteX3" fmla="*/ 0 w 609448"/>
                <a:gd name="connsiteY3" fmla="*/ 6858000 h 6858000"/>
                <a:gd name="connsiteX4" fmla="*/ 0 w 609448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448" h="6858000">
                  <a:moveTo>
                    <a:pt x="0" y="0"/>
                  </a:moveTo>
                  <a:lnTo>
                    <a:pt x="609448" y="0"/>
                  </a:lnTo>
                  <a:lnTo>
                    <a:pt x="609448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37C829A9-6808-4531-8C12-A84988E6DEE1}"/>
                </a:ext>
              </a:extLst>
            </p:cNvPr>
            <p:cNvSpPr/>
            <p:nvPr userDrawn="1"/>
          </p:nvSpPr>
          <p:spPr bwMode="invGray">
            <a:xfrm>
              <a:off x="3411033" y="0"/>
              <a:ext cx="609448" cy="6858000"/>
            </a:xfrm>
            <a:custGeom>
              <a:avLst/>
              <a:gdLst>
                <a:gd name="connsiteX0" fmla="*/ 0 w 609448"/>
                <a:gd name="connsiteY0" fmla="*/ 0 h 6858000"/>
                <a:gd name="connsiteX1" fmla="*/ 609448 w 609448"/>
                <a:gd name="connsiteY1" fmla="*/ 0 h 6858000"/>
                <a:gd name="connsiteX2" fmla="*/ 609448 w 609448"/>
                <a:gd name="connsiteY2" fmla="*/ 6858000 h 6858000"/>
                <a:gd name="connsiteX3" fmla="*/ 0 w 609448"/>
                <a:gd name="connsiteY3" fmla="*/ 6858000 h 6858000"/>
                <a:gd name="connsiteX4" fmla="*/ 0 w 609448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448" h="6858000">
                  <a:moveTo>
                    <a:pt x="0" y="0"/>
                  </a:moveTo>
                  <a:lnTo>
                    <a:pt x="609448" y="0"/>
                  </a:lnTo>
                  <a:lnTo>
                    <a:pt x="609448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FA5964C-E9C5-4C2F-BD6E-47BAFB5B6D17}"/>
                </a:ext>
              </a:extLst>
            </p:cNvPr>
            <p:cNvSpPr/>
            <p:nvPr userDrawn="1"/>
          </p:nvSpPr>
          <p:spPr bwMode="invGray">
            <a:xfrm>
              <a:off x="4363132" y="0"/>
              <a:ext cx="609447" cy="6858000"/>
            </a:xfrm>
            <a:custGeom>
              <a:avLst/>
              <a:gdLst>
                <a:gd name="connsiteX0" fmla="*/ 0 w 609447"/>
                <a:gd name="connsiteY0" fmla="*/ 0 h 6858000"/>
                <a:gd name="connsiteX1" fmla="*/ 609447 w 609447"/>
                <a:gd name="connsiteY1" fmla="*/ 0 h 6858000"/>
                <a:gd name="connsiteX2" fmla="*/ 609447 w 609447"/>
                <a:gd name="connsiteY2" fmla="*/ 6858000 h 6858000"/>
                <a:gd name="connsiteX3" fmla="*/ 0 w 609447"/>
                <a:gd name="connsiteY3" fmla="*/ 6858000 h 6858000"/>
                <a:gd name="connsiteX4" fmla="*/ 0 w 609447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447" h="6858000">
                  <a:moveTo>
                    <a:pt x="0" y="0"/>
                  </a:moveTo>
                  <a:lnTo>
                    <a:pt x="609447" y="0"/>
                  </a:lnTo>
                  <a:lnTo>
                    <a:pt x="609447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3C168D8D-76CE-4BE5-BE95-79B96300EA3F}"/>
                </a:ext>
              </a:extLst>
            </p:cNvPr>
            <p:cNvSpPr/>
            <p:nvPr userDrawn="1"/>
          </p:nvSpPr>
          <p:spPr bwMode="invGray">
            <a:xfrm>
              <a:off x="5315230" y="0"/>
              <a:ext cx="609448" cy="6858000"/>
            </a:xfrm>
            <a:custGeom>
              <a:avLst/>
              <a:gdLst>
                <a:gd name="connsiteX0" fmla="*/ 0 w 609448"/>
                <a:gd name="connsiteY0" fmla="*/ 0 h 6858000"/>
                <a:gd name="connsiteX1" fmla="*/ 609448 w 609448"/>
                <a:gd name="connsiteY1" fmla="*/ 0 h 6858000"/>
                <a:gd name="connsiteX2" fmla="*/ 609448 w 609448"/>
                <a:gd name="connsiteY2" fmla="*/ 6858000 h 6858000"/>
                <a:gd name="connsiteX3" fmla="*/ 0 w 609448"/>
                <a:gd name="connsiteY3" fmla="*/ 6858000 h 6858000"/>
                <a:gd name="connsiteX4" fmla="*/ 0 w 609448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448" h="6858000">
                  <a:moveTo>
                    <a:pt x="0" y="0"/>
                  </a:moveTo>
                  <a:lnTo>
                    <a:pt x="609448" y="0"/>
                  </a:lnTo>
                  <a:lnTo>
                    <a:pt x="609448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6749465C-813A-45F9-8C3E-5D06C8584929}"/>
                </a:ext>
              </a:extLst>
            </p:cNvPr>
            <p:cNvSpPr/>
            <p:nvPr userDrawn="1"/>
          </p:nvSpPr>
          <p:spPr bwMode="invGray">
            <a:xfrm>
              <a:off x="6267329" y="0"/>
              <a:ext cx="609448" cy="6858000"/>
            </a:xfrm>
            <a:custGeom>
              <a:avLst/>
              <a:gdLst>
                <a:gd name="connsiteX0" fmla="*/ 0 w 609448"/>
                <a:gd name="connsiteY0" fmla="*/ 0 h 6858000"/>
                <a:gd name="connsiteX1" fmla="*/ 609448 w 609448"/>
                <a:gd name="connsiteY1" fmla="*/ 0 h 6858000"/>
                <a:gd name="connsiteX2" fmla="*/ 609448 w 609448"/>
                <a:gd name="connsiteY2" fmla="*/ 6858000 h 6858000"/>
                <a:gd name="connsiteX3" fmla="*/ 0 w 609448"/>
                <a:gd name="connsiteY3" fmla="*/ 6858000 h 6858000"/>
                <a:gd name="connsiteX4" fmla="*/ 0 w 609448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448" h="6858000">
                  <a:moveTo>
                    <a:pt x="0" y="0"/>
                  </a:moveTo>
                  <a:lnTo>
                    <a:pt x="609448" y="0"/>
                  </a:lnTo>
                  <a:lnTo>
                    <a:pt x="609448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53894C26-2473-4C24-B082-48DD1E92241C}"/>
                </a:ext>
              </a:extLst>
            </p:cNvPr>
            <p:cNvSpPr/>
            <p:nvPr userDrawn="1"/>
          </p:nvSpPr>
          <p:spPr bwMode="invGray">
            <a:xfrm>
              <a:off x="8171527" y="0"/>
              <a:ext cx="609448" cy="6858000"/>
            </a:xfrm>
            <a:custGeom>
              <a:avLst/>
              <a:gdLst>
                <a:gd name="connsiteX0" fmla="*/ 0 w 609448"/>
                <a:gd name="connsiteY0" fmla="*/ 0 h 6858000"/>
                <a:gd name="connsiteX1" fmla="*/ 609448 w 609448"/>
                <a:gd name="connsiteY1" fmla="*/ 0 h 6858000"/>
                <a:gd name="connsiteX2" fmla="*/ 609448 w 609448"/>
                <a:gd name="connsiteY2" fmla="*/ 6858000 h 6858000"/>
                <a:gd name="connsiteX3" fmla="*/ 0 w 609448"/>
                <a:gd name="connsiteY3" fmla="*/ 6858000 h 6858000"/>
                <a:gd name="connsiteX4" fmla="*/ 0 w 609448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448" h="6858000">
                  <a:moveTo>
                    <a:pt x="0" y="0"/>
                  </a:moveTo>
                  <a:lnTo>
                    <a:pt x="609448" y="0"/>
                  </a:lnTo>
                  <a:lnTo>
                    <a:pt x="609448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BFDA0320-8435-46CA-B1B3-5203F54A419F}"/>
                </a:ext>
              </a:extLst>
            </p:cNvPr>
            <p:cNvSpPr/>
            <p:nvPr userDrawn="1"/>
          </p:nvSpPr>
          <p:spPr bwMode="invGray">
            <a:xfrm>
              <a:off x="9123626" y="0"/>
              <a:ext cx="609448" cy="6858000"/>
            </a:xfrm>
            <a:custGeom>
              <a:avLst/>
              <a:gdLst>
                <a:gd name="connsiteX0" fmla="*/ 0 w 609448"/>
                <a:gd name="connsiteY0" fmla="*/ 0 h 6858000"/>
                <a:gd name="connsiteX1" fmla="*/ 609448 w 609448"/>
                <a:gd name="connsiteY1" fmla="*/ 0 h 6858000"/>
                <a:gd name="connsiteX2" fmla="*/ 609448 w 609448"/>
                <a:gd name="connsiteY2" fmla="*/ 6858000 h 6858000"/>
                <a:gd name="connsiteX3" fmla="*/ 0 w 609448"/>
                <a:gd name="connsiteY3" fmla="*/ 6858000 h 6858000"/>
                <a:gd name="connsiteX4" fmla="*/ 0 w 609448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448" h="6858000">
                  <a:moveTo>
                    <a:pt x="0" y="0"/>
                  </a:moveTo>
                  <a:lnTo>
                    <a:pt x="609448" y="0"/>
                  </a:lnTo>
                  <a:lnTo>
                    <a:pt x="609448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A42721E4-5D12-459C-AC2E-7CE148AF9062}"/>
                </a:ext>
              </a:extLst>
            </p:cNvPr>
            <p:cNvSpPr/>
            <p:nvPr userDrawn="1"/>
          </p:nvSpPr>
          <p:spPr bwMode="invGray">
            <a:xfrm>
              <a:off x="10075725" y="0"/>
              <a:ext cx="609447" cy="6858000"/>
            </a:xfrm>
            <a:custGeom>
              <a:avLst/>
              <a:gdLst>
                <a:gd name="connsiteX0" fmla="*/ 0 w 609447"/>
                <a:gd name="connsiteY0" fmla="*/ 0 h 6858000"/>
                <a:gd name="connsiteX1" fmla="*/ 609447 w 609447"/>
                <a:gd name="connsiteY1" fmla="*/ 0 h 6858000"/>
                <a:gd name="connsiteX2" fmla="*/ 609447 w 609447"/>
                <a:gd name="connsiteY2" fmla="*/ 6858000 h 6858000"/>
                <a:gd name="connsiteX3" fmla="*/ 0 w 609447"/>
                <a:gd name="connsiteY3" fmla="*/ 6858000 h 6858000"/>
                <a:gd name="connsiteX4" fmla="*/ 0 w 609447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447" h="6858000">
                  <a:moveTo>
                    <a:pt x="0" y="0"/>
                  </a:moveTo>
                  <a:lnTo>
                    <a:pt x="609447" y="0"/>
                  </a:lnTo>
                  <a:lnTo>
                    <a:pt x="609447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8BF7D46B-3779-49D0-BCB4-F2DCE091958D}"/>
                </a:ext>
              </a:extLst>
            </p:cNvPr>
            <p:cNvSpPr/>
            <p:nvPr userDrawn="1"/>
          </p:nvSpPr>
          <p:spPr bwMode="invGray">
            <a:xfrm>
              <a:off x="11027826" y="0"/>
              <a:ext cx="609438" cy="6858000"/>
            </a:xfrm>
            <a:custGeom>
              <a:avLst/>
              <a:gdLst>
                <a:gd name="connsiteX0" fmla="*/ 0 w 609438"/>
                <a:gd name="connsiteY0" fmla="*/ 0 h 6858000"/>
                <a:gd name="connsiteX1" fmla="*/ 609438 w 609438"/>
                <a:gd name="connsiteY1" fmla="*/ 0 h 6858000"/>
                <a:gd name="connsiteX2" fmla="*/ 609438 w 609438"/>
                <a:gd name="connsiteY2" fmla="*/ 6858000 h 6858000"/>
                <a:gd name="connsiteX3" fmla="*/ 0 w 609438"/>
                <a:gd name="connsiteY3" fmla="*/ 6858000 h 6858000"/>
                <a:gd name="connsiteX4" fmla="*/ 0 w 609438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438" h="6858000">
                  <a:moveTo>
                    <a:pt x="0" y="0"/>
                  </a:moveTo>
                  <a:lnTo>
                    <a:pt x="609438" y="0"/>
                  </a:lnTo>
                  <a:lnTo>
                    <a:pt x="609438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634464F0-BD7F-4488-85F0-EC20C24BECAA}"/>
                </a:ext>
              </a:extLst>
            </p:cNvPr>
            <p:cNvSpPr/>
            <p:nvPr userDrawn="1"/>
          </p:nvSpPr>
          <p:spPr bwMode="invGray">
            <a:xfrm>
              <a:off x="554736" y="0"/>
              <a:ext cx="609448" cy="6858000"/>
            </a:xfrm>
            <a:custGeom>
              <a:avLst/>
              <a:gdLst>
                <a:gd name="connsiteX0" fmla="*/ 0 w 609448"/>
                <a:gd name="connsiteY0" fmla="*/ 0 h 6858000"/>
                <a:gd name="connsiteX1" fmla="*/ 609448 w 609448"/>
                <a:gd name="connsiteY1" fmla="*/ 0 h 6858000"/>
                <a:gd name="connsiteX2" fmla="*/ 609448 w 609448"/>
                <a:gd name="connsiteY2" fmla="*/ 6858000 h 6858000"/>
                <a:gd name="connsiteX3" fmla="*/ 0 w 609448"/>
                <a:gd name="connsiteY3" fmla="*/ 6858000 h 6858000"/>
                <a:gd name="connsiteX4" fmla="*/ 0 w 609448"/>
                <a:gd name="connsiteY4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448" h="6858000">
                  <a:moveTo>
                    <a:pt x="0" y="0"/>
                  </a:moveTo>
                  <a:lnTo>
                    <a:pt x="609448" y="0"/>
                  </a:lnTo>
                  <a:lnTo>
                    <a:pt x="609448" y="6858000"/>
                  </a:lnTo>
                  <a:lnTo>
                    <a:pt x="0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vert270" wrap="square" lIns="68572" tIns="34286" rIns="68572" bIns="3428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23">
                <a:solidFill>
                  <a:srgbClr val="000000"/>
                </a:solidFill>
              </a:endParaRPr>
            </a:p>
          </p:txBody>
        </p: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82B54541-0CDD-4724-8101-AABFF1207033}"/>
                </a:ext>
              </a:extLst>
            </p:cNvPr>
            <p:cNvCxnSpPr/>
            <p:nvPr userDrawn="1"/>
          </p:nvCxnSpPr>
          <p:spPr bwMode="invGray">
            <a:xfrm>
              <a:off x="0" y="621792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45070398-8D55-4EE2-8CA4-47428E2AF03F}"/>
                </a:ext>
              </a:extLst>
            </p:cNvPr>
            <p:cNvCxnSpPr/>
            <p:nvPr userDrawn="1"/>
          </p:nvCxnSpPr>
          <p:spPr bwMode="invGray">
            <a:xfrm>
              <a:off x="0" y="310896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42166891-56D0-4EBC-B681-501401DEF9D4}"/>
                </a:ext>
              </a:extLst>
            </p:cNvPr>
            <p:cNvCxnSpPr/>
            <p:nvPr userDrawn="1"/>
          </p:nvCxnSpPr>
          <p:spPr bwMode="invGray">
            <a:xfrm>
              <a:off x="0" y="0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C13A87E3-D106-41FF-A8CD-C27DABF0103D}"/>
                </a:ext>
              </a:extLst>
            </p:cNvPr>
            <p:cNvCxnSpPr/>
            <p:nvPr userDrawn="1"/>
          </p:nvCxnSpPr>
          <p:spPr bwMode="invGray">
            <a:xfrm>
              <a:off x="0" y="1243584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2164477D-838D-4C70-ADD7-37AD79A844AA}"/>
                </a:ext>
              </a:extLst>
            </p:cNvPr>
            <p:cNvCxnSpPr/>
            <p:nvPr userDrawn="1"/>
          </p:nvCxnSpPr>
          <p:spPr bwMode="invGray">
            <a:xfrm>
              <a:off x="0" y="932688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72B193C0-8980-4BB2-8E91-7A1C9ABE0B6C}"/>
                </a:ext>
              </a:extLst>
            </p:cNvPr>
            <p:cNvCxnSpPr/>
            <p:nvPr userDrawn="1"/>
          </p:nvCxnSpPr>
          <p:spPr bwMode="invGray">
            <a:xfrm>
              <a:off x="0" y="1865376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C1A94AAA-1D98-4233-842E-2A2F52812358}"/>
                </a:ext>
              </a:extLst>
            </p:cNvPr>
            <p:cNvCxnSpPr/>
            <p:nvPr userDrawn="1"/>
          </p:nvCxnSpPr>
          <p:spPr bwMode="invGray">
            <a:xfrm>
              <a:off x="0" y="1554480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E21F2B43-A2DC-42F4-8EA4-A8A4DA6D6FA7}"/>
                </a:ext>
              </a:extLst>
            </p:cNvPr>
            <p:cNvCxnSpPr/>
            <p:nvPr userDrawn="1"/>
          </p:nvCxnSpPr>
          <p:spPr bwMode="invGray">
            <a:xfrm>
              <a:off x="0" y="2487168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A60F0923-6896-405D-AD16-F097448F3E3D}"/>
                </a:ext>
              </a:extLst>
            </p:cNvPr>
            <p:cNvCxnSpPr/>
            <p:nvPr userDrawn="1"/>
          </p:nvCxnSpPr>
          <p:spPr bwMode="invGray">
            <a:xfrm>
              <a:off x="0" y="2176272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BC70D5B1-47D7-451F-B83A-973A26731A22}"/>
                </a:ext>
              </a:extLst>
            </p:cNvPr>
            <p:cNvCxnSpPr/>
            <p:nvPr userDrawn="1"/>
          </p:nvCxnSpPr>
          <p:spPr bwMode="invGray">
            <a:xfrm>
              <a:off x="0" y="3108960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3FD9A464-81FE-4829-A1C5-5CCEE42448B3}"/>
                </a:ext>
              </a:extLst>
            </p:cNvPr>
            <p:cNvCxnSpPr/>
            <p:nvPr userDrawn="1"/>
          </p:nvCxnSpPr>
          <p:spPr bwMode="invGray">
            <a:xfrm>
              <a:off x="0" y="2798064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8F55CAB0-53A2-417F-9F66-C0437933E98B}"/>
                </a:ext>
              </a:extLst>
            </p:cNvPr>
            <p:cNvCxnSpPr/>
            <p:nvPr userDrawn="1"/>
          </p:nvCxnSpPr>
          <p:spPr bwMode="invGray">
            <a:xfrm>
              <a:off x="0" y="3730752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1547EE77-7495-47CB-BEC9-D5C742DF2B2C}"/>
                </a:ext>
              </a:extLst>
            </p:cNvPr>
            <p:cNvCxnSpPr/>
            <p:nvPr userDrawn="1"/>
          </p:nvCxnSpPr>
          <p:spPr bwMode="invGray">
            <a:xfrm>
              <a:off x="0" y="3419856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CA942184-696A-4A78-BB9D-3D619B990987}"/>
                </a:ext>
              </a:extLst>
            </p:cNvPr>
            <p:cNvCxnSpPr/>
            <p:nvPr userDrawn="1"/>
          </p:nvCxnSpPr>
          <p:spPr bwMode="invGray">
            <a:xfrm>
              <a:off x="0" y="4352544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1B5F4EE6-4D4C-4488-80DE-36C83D540765}"/>
                </a:ext>
              </a:extLst>
            </p:cNvPr>
            <p:cNvCxnSpPr/>
            <p:nvPr userDrawn="1"/>
          </p:nvCxnSpPr>
          <p:spPr bwMode="invGray">
            <a:xfrm>
              <a:off x="0" y="4041648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CD3A42E3-1ED2-4BBE-8B0B-CEA491522F0A}"/>
                </a:ext>
              </a:extLst>
            </p:cNvPr>
            <p:cNvCxnSpPr/>
            <p:nvPr userDrawn="1"/>
          </p:nvCxnSpPr>
          <p:spPr bwMode="invGray">
            <a:xfrm>
              <a:off x="0" y="4974336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94162AD8-9037-4220-B19F-7B3A0F44E941}"/>
                </a:ext>
              </a:extLst>
            </p:cNvPr>
            <p:cNvCxnSpPr/>
            <p:nvPr userDrawn="1"/>
          </p:nvCxnSpPr>
          <p:spPr bwMode="invGray">
            <a:xfrm>
              <a:off x="0" y="4663440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4C20FB70-03E4-4D7E-BA41-546EAAB33089}"/>
                </a:ext>
              </a:extLst>
            </p:cNvPr>
            <p:cNvCxnSpPr/>
            <p:nvPr userDrawn="1"/>
          </p:nvCxnSpPr>
          <p:spPr bwMode="invGray">
            <a:xfrm>
              <a:off x="0" y="5596128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A84D3C92-FDAE-47DB-9457-A9B216922E98}"/>
                </a:ext>
              </a:extLst>
            </p:cNvPr>
            <p:cNvCxnSpPr/>
            <p:nvPr userDrawn="1"/>
          </p:nvCxnSpPr>
          <p:spPr bwMode="invGray">
            <a:xfrm>
              <a:off x="0" y="5285232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B5DF0860-265F-4ABC-9F65-0C1D385DAA19}"/>
                </a:ext>
              </a:extLst>
            </p:cNvPr>
            <p:cNvCxnSpPr/>
            <p:nvPr userDrawn="1"/>
          </p:nvCxnSpPr>
          <p:spPr bwMode="invGray">
            <a:xfrm>
              <a:off x="0" y="6217920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D878D1D5-E6E5-4FA6-AF6E-95E8AF796777}"/>
                </a:ext>
              </a:extLst>
            </p:cNvPr>
            <p:cNvCxnSpPr/>
            <p:nvPr userDrawn="1"/>
          </p:nvCxnSpPr>
          <p:spPr bwMode="invGray">
            <a:xfrm>
              <a:off x="0" y="5907024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E11FF29A-4B39-4335-9BD5-ED902309BF79}"/>
                </a:ext>
              </a:extLst>
            </p:cNvPr>
            <p:cNvCxnSpPr/>
            <p:nvPr userDrawn="1"/>
          </p:nvCxnSpPr>
          <p:spPr bwMode="invGray">
            <a:xfrm>
              <a:off x="0" y="6528816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3A82A803-5E70-4523-9F20-67F308765C7E}"/>
                </a:ext>
              </a:extLst>
            </p:cNvPr>
            <p:cNvCxnSpPr/>
            <p:nvPr userDrawn="1"/>
          </p:nvCxnSpPr>
          <p:spPr bwMode="invGray">
            <a:xfrm>
              <a:off x="0" y="777240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B4208CB2-5882-4416-87C9-284BDAF3367A}"/>
                </a:ext>
              </a:extLst>
            </p:cNvPr>
            <p:cNvCxnSpPr/>
            <p:nvPr userDrawn="1"/>
          </p:nvCxnSpPr>
          <p:spPr bwMode="invGray">
            <a:xfrm>
              <a:off x="0" y="466344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BD4116CD-6422-4E26-9703-D3F7C10FCD56}"/>
                </a:ext>
              </a:extLst>
            </p:cNvPr>
            <p:cNvCxnSpPr/>
            <p:nvPr userDrawn="1"/>
          </p:nvCxnSpPr>
          <p:spPr bwMode="invGray">
            <a:xfrm>
              <a:off x="0" y="155448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31AB3A35-E2FF-4178-896B-F08E77092825}"/>
                </a:ext>
              </a:extLst>
            </p:cNvPr>
            <p:cNvCxnSpPr/>
            <p:nvPr userDrawn="1"/>
          </p:nvCxnSpPr>
          <p:spPr bwMode="invGray">
            <a:xfrm>
              <a:off x="0" y="1399032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2179C539-DD6F-48AA-8F80-27BC682014AF}"/>
                </a:ext>
              </a:extLst>
            </p:cNvPr>
            <p:cNvCxnSpPr/>
            <p:nvPr userDrawn="1"/>
          </p:nvCxnSpPr>
          <p:spPr bwMode="invGray">
            <a:xfrm>
              <a:off x="0" y="1088136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2784004E-3271-4D1C-B1EA-CA1E334E0D03}"/>
                </a:ext>
              </a:extLst>
            </p:cNvPr>
            <p:cNvCxnSpPr/>
            <p:nvPr userDrawn="1"/>
          </p:nvCxnSpPr>
          <p:spPr bwMode="invGray">
            <a:xfrm>
              <a:off x="0" y="2020824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3657725E-FBF6-491D-9BA1-E6A9727F4F2D}"/>
                </a:ext>
              </a:extLst>
            </p:cNvPr>
            <p:cNvCxnSpPr/>
            <p:nvPr userDrawn="1"/>
          </p:nvCxnSpPr>
          <p:spPr bwMode="invGray">
            <a:xfrm>
              <a:off x="0" y="1709928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31244567-76A7-47AF-9353-403D05D533F0}"/>
                </a:ext>
              </a:extLst>
            </p:cNvPr>
            <p:cNvCxnSpPr/>
            <p:nvPr userDrawn="1"/>
          </p:nvCxnSpPr>
          <p:spPr bwMode="invGray">
            <a:xfrm>
              <a:off x="0" y="2642616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EEC47A2A-ED3B-4AD0-ACD5-F8ED92644229}"/>
                </a:ext>
              </a:extLst>
            </p:cNvPr>
            <p:cNvCxnSpPr/>
            <p:nvPr userDrawn="1"/>
          </p:nvCxnSpPr>
          <p:spPr bwMode="invGray">
            <a:xfrm>
              <a:off x="0" y="2331720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0F3E01E5-F569-4020-BCB0-083537701AB0}"/>
                </a:ext>
              </a:extLst>
            </p:cNvPr>
            <p:cNvCxnSpPr/>
            <p:nvPr userDrawn="1"/>
          </p:nvCxnSpPr>
          <p:spPr bwMode="invGray">
            <a:xfrm>
              <a:off x="0" y="3264408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71121A42-5912-44C8-B9A3-FDEC8EA70284}"/>
                </a:ext>
              </a:extLst>
            </p:cNvPr>
            <p:cNvCxnSpPr/>
            <p:nvPr userDrawn="1"/>
          </p:nvCxnSpPr>
          <p:spPr bwMode="invGray">
            <a:xfrm>
              <a:off x="0" y="2953512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>
              <a:extLst>
                <a:ext uri="{FF2B5EF4-FFF2-40B4-BE49-F238E27FC236}">
                  <a16:creationId xmlns:a16="http://schemas.microsoft.com/office/drawing/2014/main" id="{659B1DE7-25C8-4743-8284-FA656D339F55}"/>
                </a:ext>
              </a:extLst>
            </p:cNvPr>
            <p:cNvCxnSpPr/>
            <p:nvPr userDrawn="1"/>
          </p:nvCxnSpPr>
          <p:spPr bwMode="invGray">
            <a:xfrm>
              <a:off x="0" y="3886200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526249F1-59FB-44FC-8AF9-D7F90AFBEE2C}"/>
                </a:ext>
              </a:extLst>
            </p:cNvPr>
            <p:cNvCxnSpPr/>
            <p:nvPr userDrawn="1"/>
          </p:nvCxnSpPr>
          <p:spPr bwMode="invGray">
            <a:xfrm>
              <a:off x="0" y="3575304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E6D42779-D977-4405-A149-D8DE5B52134A}"/>
                </a:ext>
              </a:extLst>
            </p:cNvPr>
            <p:cNvCxnSpPr/>
            <p:nvPr userDrawn="1"/>
          </p:nvCxnSpPr>
          <p:spPr bwMode="invGray">
            <a:xfrm>
              <a:off x="0" y="4507992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27EE8A2F-6AD9-4AE7-B04B-7892891F84AC}"/>
                </a:ext>
              </a:extLst>
            </p:cNvPr>
            <p:cNvCxnSpPr/>
            <p:nvPr userDrawn="1"/>
          </p:nvCxnSpPr>
          <p:spPr bwMode="invGray">
            <a:xfrm>
              <a:off x="0" y="4197096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B8F4A59A-16C3-4C3A-AB79-FE22721EA641}"/>
                </a:ext>
              </a:extLst>
            </p:cNvPr>
            <p:cNvCxnSpPr/>
            <p:nvPr userDrawn="1"/>
          </p:nvCxnSpPr>
          <p:spPr bwMode="invGray">
            <a:xfrm>
              <a:off x="0" y="5129784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5CA3A6CC-1A49-42F6-A318-99D9224BDC91}"/>
                </a:ext>
              </a:extLst>
            </p:cNvPr>
            <p:cNvCxnSpPr/>
            <p:nvPr userDrawn="1"/>
          </p:nvCxnSpPr>
          <p:spPr bwMode="invGray">
            <a:xfrm>
              <a:off x="0" y="4818888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2DC3484E-5EF8-49C4-B1F6-75C854D50C80}"/>
                </a:ext>
              </a:extLst>
            </p:cNvPr>
            <p:cNvCxnSpPr/>
            <p:nvPr userDrawn="1"/>
          </p:nvCxnSpPr>
          <p:spPr bwMode="invGray">
            <a:xfrm>
              <a:off x="0" y="5751576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33461A54-E77E-414D-B7E0-7364070D9566}"/>
                </a:ext>
              </a:extLst>
            </p:cNvPr>
            <p:cNvCxnSpPr/>
            <p:nvPr userDrawn="1"/>
          </p:nvCxnSpPr>
          <p:spPr bwMode="invGray">
            <a:xfrm>
              <a:off x="0" y="5440680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29C48517-171B-43FD-A41C-58C9B531BDB5}"/>
                </a:ext>
              </a:extLst>
            </p:cNvPr>
            <p:cNvCxnSpPr/>
            <p:nvPr userDrawn="1"/>
          </p:nvCxnSpPr>
          <p:spPr bwMode="invGray">
            <a:xfrm>
              <a:off x="0" y="6373368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F429932A-1238-48FC-B171-20A3AA531D40}"/>
                </a:ext>
              </a:extLst>
            </p:cNvPr>
            <p:cNvCxnSpPr/>
            <p:nvPr userDrawn="1"/>
          </p:nvCxnSpPr>
          <p:spPr bwMode="invGray">
            <a:xfrm>
              <a:off x="0" y="6062472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7BED7651-AF04-41D4-9476-5A43476D85BB}"/>
                </a:ext>
              </a:extLst>
            </p:cNvPr>
            <p:cNvCxnSpPr/>
            <p:nvPr userDrawn="1"/>
          </p:nvCxnSpPr>
          <p:spPr bwMode="invGray">
            <a:xfrm>
              <a:off x="0" y="6684264"/>
              <a:ext cx="12188952" cy="0"/>
            </a:xfrm>
            <a:prstGeom prst="line">
              <a:avLst/>
            </a:prstGeom>
            <a:ln w="6350">
              <a:solidFill>
                <a:srgbClr val="19D3C5">
                  <a:alpha val="20000"/>
                </a:srgb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main body box">
              <a:extLst>
                <a:ext uri="{FF2B5EF4-FFF2-40B4-BE49-F238E27FC236}">
                  <a16:creationId xmlns:a16="http://schemas.microsoft.com/office/drawing/2014/main" id="{100DE417-9DB9-4840-8370-B716FFA27760}"/>
                </a:ext>
              </a:extLst>
            </p:cNvPr>
            <p:cNvSpPr/>
            <p:nvPr userDrawn="1"/>
          </p:nvSpPr>
          <p:spPr bwMode="invGray">
            <a:xfrm>
              <a:off x="554736" y="1709928"/>
              <a:ext cx="11082528" cy="4507992"/>
            </a:xfrm>
            <a:prstGeom prst="rect">
              <a:avLst/>
            </a:prstGeom>
            <a:noFill/>
            <a:ln w="12700">
              <a:solidFill>
                <a:srgbClr val="19D3C5">
                  <a:alpha val="50000"/>
                </a:srgbClr>
              </a:solidFill>
            </a:ln>
          </p:spPr>
          <p:txBody>
            <a:bodyPr vert="horz" wrap="square" lIns="68572" tIns="34286" rIns="68572" bIns="34286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323">
                <a:solidFill>
                  <a:srgbClr val="000000"/>
                </a:solidFill>
              </a:endParaRPr>
            </a:p>
          </p:txBody>
        </p: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B93A1E2B-8C80-482F-83BE-384344D09839}"/>
                </a:ext>
              </a:extLst>
            </p:cNvPr>
            <p:cNvCxnSpPr/>
            <p:nvPr userDrawn="1"/>
          </p:nvCxnSpPr>
          <p:spPr bwMode="invGray">
            <a:xfrm>
              <a:off x="554736" y="2177796"/>
              <a:ext cx="11082528" cy="0"/>
            </a:xfrm>
            <a:prstGeom prst="line">
              <a:avLst/>
            </a:prstGeom>
            <a:noFill/>
            <a:ln w="12700">
              <a:solidFill>
                <a:srgbClr val="19D3C5">
                  <a:alpha val="50000"/>
                </a:srgbClr>
              </a:solidFill>
            </a:ln>
          </p:spPr>
        </p:cxn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BEAB22C5-0A46-4041-9158-6DC76EA2F350}"/>
                </a:ext>
              </a:extLst>
            </p:cNvPr>
            <p:cNvCxnSpPr/>
            <p:nvPr userDrawn="1"/>
          </p:nvCxnSpPr>
          <p:spPr bwMode="invGray">
            <a:xfrm>
              <a:off x="554736" y="1711453"/>
              <a:ext cx="11082528" cy="0"/>
            </a:xfrm>
            <a:prstGeom prst="line">
              <a:avLst/>
            </a:prstGeom>
            <a:noFill/>
            <a:ln w="12700">
              <a:solidFill>
                <a:srgbClr val="19D3C5">
                  <a:alpha val="50000"/>
                </a:srgbClr>
              </a:solidFill>
            </a:ln>
          </p:spPr>
        </p:cxnSp>
      </p:grpSp>
      <p:sp>
        <p:nvSpPr>
          <p:cNvPr id="4" name="Sticker" hidden="1">
            <a:extLst>
              <a:ext uri="{FF2B5EF4-FFF2-40B4-BE49-F238E27FC236}">
                <a16:creationId xmlns:a16="http://schemas.microsoft.com/office/drawing/2014/main" id="{F9BB011A-568C-4B05-AE57-EB000B2FD8BB}"/>
              </a:ext>
            </a:extLst>
          </p:cNvPr>
          <p:cNvSpPr txBox="1"/>
          <p:nvPr userDrawn="1"/>
        </p:nvSpPr>
        <p:spPr>
          <a:xfrm>
            <a:off x="554736" y="1289273"/>
            <a:ext cx="450444" cy="123111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vert="horz" wrap="none" lIns="0" tIns="0" rIns="0" bIns="0" rtlCol="0">
            <a:spAutoFit/>
          </a:bodyPr>
          <a:lstStyle>
            <a:defPPr>
              <a:defRPr lang="en-US"/>
            </a:defPPr>
            <a:lvl1pPr>
              <a:spcBef>
                <a:spcPts val="300"/>
              </a:spcBef>
              <a:spcAft>
                <a:spcPts val="300"/>
              </a:spcAft>
              <a:buNone/>
              <a:defRPr sz="800" b="1" cap="all" baseline="0"/>
            </a:lvl1pPr>
          </a:lstStyle>
          <a:p>
            <a:r>
              <a:rPr lang="en-US" dirty="0">
                <a:solidFill>
                  <a:srgbClr val="000000"/>
                </a:solidFill>
              </a:rPr>
              <a:t>STICKER</a:t>
            </a:r>
          </a:p>
        </p:txBody>
      </p:sp>
      <p:sp>
        <p:nvSpPr>
          <p:cNvPr id="169" name="ACET" hidden="1">
            <a:extLst>
              <a:ext uri="{FF2B5EF4-FFF2-40B4-BE49-F238E27FC236}">
                <a16:creationId xmlns:a16="http://schemas.microsoft.com/office/drawing/2014/main" id="{62CF7362-20CB-4908-AFFE-D4E2B9A5DF3B}"/>
              </a:ext>
            </a:extLst>
          </p:cNvPr>
          <p:cNvSpPr txBox="1"/>
          <p:nvPr userDrawn="1">
            <p:custDataLst>
              <p:tags r:id="rId24"/>
            </p:custDataLst>
          </p:nvPr>
        </p:nvSpPr>
        <p:spPr>
          <a:xfrm>
            <a:off x="5987738" y="2170800"/>
            <a:ext cx="3049253" cy="5693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lv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egoe UI" panose="020B0502040204020203" pitchFamily="34" charset="0"/>
              <a:buChar char="​"/>
              <a:defRPr sz="1600" b="1">
                <a:cs typeface="Arial" panose="020B0604020202020204" pitchFamily="34" charset="0"/>
              </a:defRPr>
            </a:lvl1pPr>
            <a:lvl2pPr marL="228600" lvl="1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10000"/>
              <a:buFont typeface="Wingdings" panose="05000000000000000000" pitchFamily="2" charset="2"/>
              <a:buChar char=""/>
              <a:defRPr sz="1600"/>
            </a:lvl2pPr>
            <a:lvl3pPr marL="442913" lvl="2" indent="-21431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10000"/>
              <a:buFont typeface="Arial" panose="020B0604020202020204" pitchFamily="34" charset="0"/>
              <a:buChar char="‒"/>
              <a:defRPr sz="1600"/>
            </a:lvl3pPr>
            <a:lvl4pPr marL="598488" lvl="3" indent="-15240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600"/>
            </a:lvl4pPr>
            <a:lvl5pPr marL="817563" lvl="4" indent="-1476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̶"/>
              <a:defRPr sz="160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r>
              <a:rPr lang="en-US">
                <a:solidFill>
                  <a:srgbClr val="000000"/>
                </a:solidFill>
              </a:rPr>
              <a:t>Above Chart Exhibit Title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0">
                <a:solidFill>
                  <a:srgbClr val="000000"/>
                </a:solidFill>
              </a:rPr>
              <a:t>Unit of Measure</a:t>
            </a:r>
            <a:endParaRPr lang="en-US" b="0" dirty="0">
              <a:solidFill>
                <a:srgbClr val="000000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1F3293-4EFE-461D-940D-7EE66BAE3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4736" y="2170800"/>
            <a:ext cx="2484655" cy="16312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170" name="LegendLines" hidden="1">
            <a:extLst>
              <a:ext uri="{FF2B5EF4-FFF2-40B4-BE49-F238E27FC236}">
                <a16:creationId xmlns:a16="http://schemas.microsoft.com/office/drawing/2014/main" id="{6017DE47-4B7E-4602-A5D8-84F1D054B685}"/>
              </a:ext>
            </a:extLst>
          </p:cNvPr>
          <p:cNvGrpSpPr/>
          <p:nvPr userDrawn="1"/>
        </p:nvGrpSpPr>
        <p:grpSpPr>
          <a:xfrm>
            <a:off x="10317304" y="3150223"/>
            <a:ext cx="1319960" cy="958286"/>
            <a:chOff x="10162879" y="3243772"/>
            <a:chExt cx="1319960" cy="958286"/>
          </a:xfrm>
        </p:grpSpPr>
        <p:sp>
          <p:nvSpPr>
            <p:cNvPr id="171" name="Legend1">
              <a:extLst>
                <a:ext uri="{FF2B5EF4-FFF2-40B4-BE49-F238E27FC236}">
                  <a16:creationId xmlns:a16="http://schemas.microsoft.com/office/drawing/2014/main" id="{0E773DEB-38A3-4D4F-8F3A-7DED71AB991A}"/>
                </a:ext>
              </a:extLst>
            </p:cNvPr>
            <p:cNvSpPr txBox="1"/>
            <p:nvPr/>
          </p:nvSpPr>
          <p:spPr>
            <a:xfrm>
              <a:off x="10886522" y="3243772"/>
              <a:ext cx="596317" cy="21544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 rtlCol="0" anchor="ctr" anchorCtr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400">
                  <a:solidFill>
                    <a:srgbClr val="000000"/>
                  </a:solidFill>
                </a:rPr>
                <a:t>Legend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72" name="Legend2">
              <a:extLst>
                <a:ext uri="{FF2B5EF4-FFF2-40B4-BE49-F238E27FC236}">
                  <a16:creationId xmlns:a16="http://schemas.microsoft.com/office/drawing/2014/main" id="{0BBD940B-C7B3-42F9-A317-3A6409A75F43}"/>
                </a:ext>
              </a:extLst>
            </p:cNvPr>
            <p:cNvSpPr txBox="1"/>
            <p:nvPr/>
          </p:nvSpPr>
          <p:spPr>
            <a:xfrm>
              <a:off x="10886522" y="3615193"/>
              <a:ext cx="596317" cy="21544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 rtlCol="0" anchor="ctr" anchorCtr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4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173" name="Legend3">
              <a:extLst>
                <a:ext uri="{FF2B5EF4-FFF2-40B4-BE49-F238E27FC236}">
                  <a16:creationId xmlns:a16="http://schemas.microsoft.com/office/drawing/2014/main" id="{C26E9D6E-D5B2-4063-BC7C-9B64A65F12D6}"/>
                </a:ext>
              </a:extLst>
            </p:cNvPr>
            <p:cNvSpPr txBox="1"/>
            <p:nvPr/>
          </p:nvSpPr>
          <p:spPr>
            <a:xfrm>
              <a:off x="10886522" y="3986614"/>
              <a:ext cx="596317" cy="21544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 rtlCol="0" anchor="ctr" anchorCtr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4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174" name="LineLegend3">
              <a:extLst>
                <a:ext uri="{FF2B5EF4-FFF2-40B4-BE49-F238E27FC236}">
                  <a16:creationId xmlns:a16="http://schemas.microsoft.com/office/drawing/2014/main" id="{D75199AB-4672-4D43-A550-E0AD095E38D9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0162879" y="4092784"/>
              <a:ext cx="457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75" name="LineLegend2">
              <a:extLst>
                <a:ext uri="{FF2B5EF4-FFF2-40B4-BE49-F238E27FC236}">
                  <a16:creationId xmlns:a16="http://schemas.microsoft.com/office/drawing/2014/main" id="{C54E0345-E77E-4F4E-A6DE-370FD26C5833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0162879" y="3719425"/>
              <a:ext cx="457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76" name="LineLegend1">
              <a:extLst>
                <a:ext uri="{FF2B5EF4-FFF2-40B4-BE49-F238E27FC236}">
                  <a16:creationId xmlns:a16="http://schemas.microsoft.com/office/drawing/2014/main" id="{6EF73E9A-1D4C-4C71-AC42-915A9A82D8EE}"/>
                </a:ext>
              </a:extLst>
            </p:cNvPr>
            <p:cNvSpPr>
              <a:spLocks noChangeShapeType="1"/>
            </p:cNvSpPr>
            <p:nvPr/>
          </p:nvSpPr>
          <p:spPr bwMode="gray">
            <a:xfrm>
              <a:off x="10162879" y="3351494"/>
              <a:ext cx="4572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4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77" name="LegendMoons" hidden="1">
            <a:extLst>
              <a:ext uri="{FF2B5EF4-FFF2-40B4-BE49-F238E27FC236}">
                <a16:creationId xmlns:a16="http://schemas.microsoft.com/office/drawing/2014/main" id="{293BE944-4FB1-49E4-A46A-DFB832FADF2D}"/>
              </a:ext>
            </a:extLst>
          </p:cNvPr>
          <p:cNvGrpSpPr/>
          <p:nvPr userDrawn="1"/>
        </p:nvGrpSpPr>
        <p:grpSpPr>
          <a:xfrm>
            <a:off x="10688315" y="1145373"/>
            <a:ext cx="948949" cy="1731859"/>
            <a:chOff x="7723680" y="1702457"/>
            <a:chExt cx="948949" cy="1731859"/>
          </a:xfrm>
        </p:grpSpPr>
        <p:sp>
          <p:nvSpPr>
            <p:cNvPr id="178" name="Legend1">
              <a:extLst>
                <a:ext uri="{FF2B5EF4-FFF2-40B4-BE49-F238E27FC236}">
                  <a16:creationId xmlns:a16="http://schemas.microsoft.com/office/drawing/2014/main" id="{7C824262-8989-4B2D-8DBF-135E9E168DBC}"/>
                </a:ext>
              </a:extLst>
            </p:cNvPr>
            <p:cNvSpPr txBox="1"/>
            <p:nvPr/>
          </p:nvSpPr>
          <p:spPr>
            <a:xfrm>
              <a:off x="8076312" y="1709816"/>
              <a:ext cx="596317" cy="21544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 rtlCol="0" anchor="ctr" anchorCtr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400">
                  <a:solidFill>
                    <a:srgbClr val="000000"/>
                  </a:solidFill>
                </a:rPr>
                <a:t>Legend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86" name="Legend2">
              <a:extLst>
                <a:ext uri="{FF2B5EF4-FFF2-40B4-BE49-F238E27FC236}">
                  <a16:creationId xmlns:a16="http://schemas.microsoft.com/office/drawing/2014/main" id="{F6423FB4-50F6-480B-81B0-87D1466FC3D9}"/>
                </a:ext>
              </a:extLst>
            </p:cNvPr>
            <p:cNvSpPr txBox="1"/>
            <p:nvPr/>
          </p:nvSpPr>
          <p:spPr>
            <a:xfrm>
              <a:off x="8076312" y="2085275"/>
              <a:ext cx="596317" cy="21544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 rtlCol="0" anchor="ctr" anchorCtr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400">
                  <a:solidFill>
                    <a:srgbClr val="000000"/>
                  </a:solidFill>
                </a:rPr>
                <a:t>Legend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98" name="Legend3">
              <a:extLst>
                <a:ext uri="{FF2B5EF4-FFF2-40B4-BE49-F238E27FC236}">
                  <a16:creationId xmlns:a16="http://schemas.microsoft.com/office/drawing/2014/main" id="{F5CAFF64-59BF-4FFA-A7EC-6C6AB587CFFB}"/>
                </a:ext>
              </a:extLst>
            </p:cNvPr>
            <p:cNvSpPr txBox="1"/>
            <p:nvPr/>
          </p:nvSpPr>
          <p:spPr>
            <a:xfrm>
              <a:off x="8076312" y="2460734"/>
              <a:ext cx="596317" cy="21544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 rtlCol="0" anchor="ctr" anchorCtr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400">
                  <a:solidFill>
                    <a:srgbClr val="000000"/>
                  </a:solidFill>
                </a:rPr>
                <a:t>Legend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99" name="Legend4">
              <a:extLst>
                <a:ext uri="{FF2B5EF4-FFF2-40B4-BE49-F238E27FC236}">
                  <a16:creationId xmlns:a16="http://schemas.microsoft.com/office/drawing/2014/main" id="{16DCA56E-1BE7-44F5-B451-C39F813FE2B6}"/>
                </a:ext>
              </a:extLst>
            </p:cNvPr>
            <p:cNvSpPr txBox="1"/>
            <p:nvPr/>
          </p:nvSpPr>
          <p:spPr>
            <a:xfrm>
              <a:off x="8076312" y="2836193"/>
              <a:ext cx="596317" cy="21544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 rtlCol="0" anchor="ctr" anchorCtr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400">
                  <a:solidFill>
                    <a:srgbClr val="000000"/>
                  </a:solidFill>
                </a:rPr>
                <a:t>Legend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00" name="Legend5">
              <a:extLst>
                <a:ext uri="{FF2B5EF4-FFF2-40B4-BE49-F238E27FC236}">
                  <a16:creationId xmlns:a16="http://schemas.microsoft.com/office/drawing/2014/main" id="{115CD1D8-A840-4C47-8BAE-4755ADB1023C}"/>
                </a:ext>
              </a:extLst>
            </p:cNvPr>
            <p:cNvSpPr txBox="1"/>
            <p:nvPr/>
          </p:nvSpPr>
          <p:spPr>
            <a:xfrm>
              <a:off x="8076312" y="3211654"/>
              <a:ext cx="596317" cy="21544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 rtlCol="0" anchor="ctr" anchorCtr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400">
                  <a:solidFill>
                    <a:srgbClr val="000000"/>
                  </a:solidFill>
                </a:rPr>
                <a:t>Legend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grpSp>
          <p:nvGrpSpPr>
            <p:cNvPr id="201" name="MoonLegend1">
              <a:extLst>
                <a:ext uri="{FF2B5EF4-FFF2-40B4-BE49-F238E27FC236}">
                  <a16:creationId xmlns:a16="http://schemas.microsoft.com/office/drawing/2014/main" id="{98251E0D-E6AA-48B7-9F7E-F065654B0419}"/>
                </a:ext>
              </a:extLst>
            </p:cNvPr>
            <p:cNvGrpSpPr>
              <a:grpSpLocks noChangeAspect="1"/>
            </p:cNvGrpSpPr>
            <p:nvPr>
              <p:custDataLst>
                <p:tags r:id="rId25"/>
              </p:custDataLst>
            </p:nvPr>
          </p:nvGrpSpPr>
          <p:grpSpPr>
            <a:xfrm>
              <a:off x="7723680" y="1702457"/>
              <a:ext cx="228600" cy="228600"/>
              <a:chOff x="762000" y="1270000"/>
              <a:chExt cx="254000" cy="254000"/>
            </a:xfrm>
          </p:grpSpPr>
          <p:sp>
            <p:nvSpPr>
              <p:cNvPr id="214" name="Oval 213">
                <a:extLst>
                  <a:ext uri="{FF2B5EF4-FFF2-40B4-BE49-F238E27FC236}">
                    <a16:creationId xmlns:a16="http://schemas.microsoft.com/office/drawing/2014/main" id="{2BCBBD5C-74E4-49E5-AB9C-046CC11FD95D}"/>
                  </a:ext>
                </a:extLst>
              </p:cNvPr>
              <p:cNvSpPr/>
              <p:nvPr>
                <p:custDataLst>
                  <p:tags r:id="rId38"/>
                </p:custDataLst>
              </p:nvPr>
            </p:nvSpPr>
            <p:spPr>
              <a:xfrm>
                <a:off x="762000" y="1270000"/>
                <a:ext cx="254000" cy="254000"/>
              </a:xfrm>
              <a:prstGeom prst="ellipse">
                <a:avLst/>
              </a:prstGeom>
              <a:solidFill>
                <a:srgbClr val="D0D0D0"/>
              </a:solidFill>
              <a:ln w="9525" cap="flat" cmpd="sng" algn="ctr">
                <a:noFill/>
                <a:prstDash val="solid"/>
              </a:ln>
              <a:effectLst/>
              <a:extLst>
                <a:ext uri="{91240B29-F687-4f45-9708-019B960494DF}">
                  <a14:hiddenLine xmlns:a14="http://schemas.microsoft.com/office/drawing/2010/main" xmlns="" w="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 err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15" name="Arc 214">
                <a:extLst>
                  <a:ext uri="{FF2B5EF4-FFF2-40B4-BE49-F238E27FC236}">
                    <a16:creationId xmlns:a16="http://schemas.microsoft.com/office/drawing/2014/main" id="{FA7671A9-71DB-43E2-9D83-DE6CB521F4F4}"/>
                  </a:ext>
                </a:extLst>
              </p:cNvPr>
              <p:cNvSpPr/>
              <p:nvPr>
                <p:custDataLst>
                  <p:tags r:id="rId39"/>
                </p:custDataLst>
              </p:nvPr>
            </p:nvSpPr>
            <p:spPr>
              <a:xfrm>
                <a:off x="762000" y="1270000"/>
                <a:ext cx="254000" cy="25400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1"/>
              </a:solidFill>
              <a:ln w="9525" cap="flat" cmpd="sng" algn="ctr">
                <a:noFill/>
                <a:prstDash val="solid"/>
              </a:ln>
              <a:effectLst/>
              <a:extLst>
                <a:ext uri="{91240B29-F687-4f45-9708-019B960494DF}">
                  <a14:hiddenLine xmlns:a14="http://schemas.microsoft.com/office/drawing/2010/main" xmlns="" w="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02" name="MoonLegend2">
              <a:extLst>
                <a:ext uri="{FF2B5EF4-FFF2-40B4-BE49-F238E27FC236}">
                  <a16:creationId xmlns:a16="http://schemas.microsoft.com/office/drawing/2014/main" id="{E4E3E41D-ACEE-448A-9712-FCB4DC84E263}"/>
                </a:ext>
              </a:extLst>
            </p:cNvPr>
            <p:cNvGrpSpPr>
              <a:grpSpLocks noChangeAspect="1"/>
            </p:cNvGrpSpPr>
            <p:nvPr>
              <p:custDataLst>
                <p:tags r:id="rId26"/>
              </p:custDataLst>
            </p:nvPr>
          </p:nvGrpSpPr>
          <p:grpSpPr>
            <a:xfrm>
              <a:off x="7723680" y="2078270"/>
              <a:ext cx="228600" cy="228600"/>
              <a:chOff x="762000" y="1270000"/>
              <a:chExt cx="254000" cy="254000"/>
            </a:xfrm>
          </p:grpSpPr>
          <p:sp>
            <p:nvSpPr>
              <p:cNvPr id="212" name="Oval 211">
                <a:extLst>
                  <a:ext uri="{FF2B5EF4-FFF2-40B4-BE49-F238E27FC236}">
                    <a16:creationId xmlns:a16="http://schemas.microsoft.com/office/drawing/2014/main" id="{3A14524F-36B3-4640-BB23-FC3334384374}"/>
                  </a:ext>
                </a:extLst>
              </p:cNvPr>
              <p:cNvSpPr/>
              <p:nvPr>
                <p:custDataLst>
                  <p:tags r:id="rId36"/>
                </p:custDataLst>
              </p:nvPr>
            </p:nvSpPr>
            <p:spPr>
              <a:xfrm>
                <a:off x="762000" y="1270000"/>
                <a:ext cx="254000" cy="254000"/>
              </a:xfrm>
              <a:prstGeom prst="ellipse">
                <a:avLst/>
              </a:prstGeom>
              <a:solidFill>
                <a:srgbClr val="D0D0D0"/>
              </a:solidFill>
              <a:ln w="9525" cap="flat" cmpd="sng" algn="ctr">
                <a:noFill/>
                <a:prstDash val="solid"/>
              </a:ln>
              <a:effectLst/>
              <a:extLst>
                <a:ext uri="{91240B29-F687-4f45-9708-019B960494DF}">
                  <a14:hiddenLine xmlns:a14="http://schemas.microsoft.com/office/drawing/2010/main" xmlns="" w="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 err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13" name="Arc 212">
                <a:extLst>
                  <a:ext uri="{FF2B5EF4-FFF2-40B4-BE49-F238E27FC236}">
                    <a16:creationId xmlns:a16="http://schemas.microsoft.com/office/drawing/2014/main" id="{6B313E13-C478-43A9-8722-8D490DFC9F2B}"/>
                  </a:ext>
                </a:extLst>
              </p:cNvPr>
              <p:cNvSpPr/>
              <p:nvPr>
                <p:custDataLst>
                  <p:tags r:id="rId37"/>
                </p:custDataLst>
              </p:nvPr>
            </p:nvSpPr>
            <p:spPr>
              <a:xfrm>
                <a:off x="762000" y="1270000"/>
                <a:ext cx="254000" cy="254000"/>
              </a:xfrm>
              <a:prstGeom prst="arc">
                <a:avLst>
                  <a:gd name="adj1" fmla="val 16200000"/>
                  <a:gd name="adj2" fmla="val 0"/>
                </a:avLst>
              </a:prstGeom>
              <a:solidFill>
                <a:schemeClr val="accent1"/>
              </a:solidFill>
              <a:ln w="9525" cap="flat" cmpd="sng" algn="ctr">
                <a:noFill/>
                <a:prstDash val="solid"/>
              </a:ln>
              <a:effectLst/>
              <a:extLst>
                <a:ext uri="{91240B29-F687-4f45-9708-019B960494DF}">
                  <a14:hiddenLine xmlns:a14="http://schemas.microsoft.com/office/drawing/2010/main" xmlns="" w="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03" name="MoonLegend3">
              <a:extLst>
                <a:ext uri="{FF2B5EF4-FFF2-40B4-BE49-F238E27FC236}">
                  <a16:creationId xmlns:a16="http://schemas.microsoft.com/office/drawing/2014/main" id="{346CEEAD-EB0F-4654-9B74-E9B88E15E92E}"/>
                </a:ext>
              </a:extLst>
            </p:cNvPr>
            <p:cNvGrpSpPr>
              <a:grpSpLocks noChangeAspect="1"/>
            </p:cNvGrpSpPr>
            <p:nvPr>
              <p:custDataLst>
                <p:tags r:id="rId27"/>
              </p:custDataLst>
            </p:nvPr>
          </p:nvGrpSpPr>
          <p:grpSpPr>
            <a:xfrm>
              <a:off x="7723680" y="2454085"/>
              <a:ext cx="228600" cy="228600"/>
              <a:chOff x="762000" y="1270000"/>
              <a:chExt cx="254000" cy="254000"/>
            </a:xfrm>
          </p:grpSpPr>
          <p:sp>
            <p:nvSpPr>
              <p:cNvPr id="210" name="Oval 209">
                <a:extLst>
                  <a:ext uri="{FF2B5EF4-FFF2-40B4-BE49-F238E27FC236}">
                    <a16:creationId xmlns:a16="http://schemas.microsoft.com/office/drawing/2014/main" id="{F1CCE464-A935-45D5-9DD2-6FD002E2E10F}"/>
                  </a:ext>
                </a:extLst>
              </p:cNvPr>
              <p:cNvSpPr/>
              <p:nvPr>
                <p:custDataLst>
                  <p:tags r:id="rId34"/>
                </p:custDataLst>
              </p:nvPr>
            </p:nvSpPr>
            <p:spPr>
              <a:xfrm>
                <a:off x="762000" y="1270000"/>
                <a:ext cx="254000" cy="254000"/>
              </a:xfrm>
              <a:prstGeom prst="ellipse">
                <a:avLst/>
              </a:prstGeom>
              <a:solidFill>
                <a:srgbClr val="D0D0D0"/>
              </a:solidFill>
              <a:ln w="9525" cap="flat" cmpd="sng" algn="ctr">
                <a:noFill/>
                <a:prstDash val="solid"/>
              </a:ln>
              <a:effectLst/>
              <a:extLst>
                <a:ext uri="{91240B29-F687-4f45-9708-019B960494DF}">
                  <a14:hiddenLine xmlns:a14="http://schemas.microsoft.com/office/drawing/2010/main" xmlns="" w="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 err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11" name="Arc 210">
                <a:extLst>
                  <a:ext uri="{FF2B5EF4-FFF2-40B4-BE49-F238E27FC236}">
                    <a16:creationId xmlns:a16="http://schemas.microsoft.com/office/drawing/2014/main" id="{F06CB200-3A1A-467F-8166-1307ABD2F9DA}"/>
                  </a:ext>
                </a:extLst>
              </p:cNvPr>
              <p:cNvSpPr/>
              <p:nvPr>
                <p:custDataLst>
                  <p:tags r:id="rId35"/>
                </p:custDataLst>
              </p:nvPr>
            </p:nvSpPr>
            <p:spPr>
              <a:xfrm>
                <a:off x="762000" y="1270000"/>
                <a:ext cx="254000" cy="25400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1"/>
              </a:solidFill>
              <a:ln w="9525" cap="flat" cmpd="sng" algn="ctr">
                <a:noFill/>
                <a:prstDash val="solid"/>
              </a:ln>
              <a:effectLst/>
              <a:extLst>
                <a:ext uri="{91240B29-F687-4f45-9708-019B960494DF}">
                  <a14:hiddenLine xmlns:a14="http://schemas.microsoft.com/office/drawing/2010/main" xmlns="" w="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04" name="MoonLegend4">
              <a:extLst>
                <a:ext uri="{FF2B5EF4-FFF2-40B4-BE49-F238E27FC236}">
                  <a16:creationId xmlns:a16="http://schemas.microsoft.com/office/drawing/2014/main" id="{A3F57F0F-CFB6-4459-98C3-704A188C1688}"/>
                </a:ext>
              </a:extLst>
            </p:cNvPr>
            <p:cNvGrpSpPr>
              <a:grpSpLocks noChangeAspect="1"/>
            </p:cNvGrpSpPr>
            <p:nvPr>
              <p:custDataLst>
                <p:tags r:id="rId28"/>
              </p:custDataLst>
            </p:nvPr>
          </p:nvGrpSpPr>
          <p:grpSpPr>
            <a:xfrm>
              <a:off x="7723680" y="2829900"/>
              <a:ext cx="228600" cy="228600"/>
              <a:chOff x="762000" y="1270000"/>
              <a:chExt cx="254000" cy="254000"/>
            </a:xfrm>
          </p:grpSpPr>
          <p:sp>
            <p:nvSpPr>
              <p:cNvPr id="208" name="Oval 207">
                <a:extLst>
                  <a:ext uri="{FF2B5EF4-FFF2-40B4-BE49-F238E27FC236}">
                    <a16:creationId xmlns:a16="http://schemas.microsoft.com/office/drawing/2014/main" id="{36A70474-5B3B-4D05-B276-92201F90794C}"/>
                  </a:ext>
                </a:extLst>
              </p:cNvPr>
              <p:cNvSpPr/>
              <p:nvPr>
                <p:custDataLst>
                  <p:tags r:id="rId32"/>
                </p:custDataLst>
              </p:nvPr>
            </p:nvSpPr>
            <p:spPr>
              <a:xfrm>
                <a:off x="762000" y="1270000"/>
                <a:ext cx="254000" cy="254000"/>
              </a:xfrm>
              <a:prstGeom prst="ellipse">
                <a:avLst/>
              </a:prstGeom>
              <a:solidFill>
                <a:srgbClr val="D0D0D0"/>
              </a:solidFill>
              <a:ln w="9525" cap="flat" cmpd="sng" algn="ctr">
                <a:noFill/>
                <a:prstDash val="solid"/>
              </a:ln>
              <a:effectLst/>
              <a:extLst>
                <a:ext uri="{91240B29-F687-4f45-9708-019B960494DF}">
                  <a14:hiddenLine xmlns:a14="http://schemas.microsoft.com/office/drawing/2010/main" xmlns="" w="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 err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09" name="Arc 208">
                <a:extLst>
                  <a:ext uri="{FF2B5EF4-FFF2-40B4-BE49-F238E27FC236}">
                    <a16:creationId xmlns:a16="http://schemas.microsoft.com/office/drawing/2014/main" id="{4E47F3DF-D57B-42D9-97F5-DF93588DD451}"/>
                  </a:ext>
                </a:extLst>
              </p:cNvPr>
              <p:cNvSpPr/>
              <p:nvPr>
                <p:custDataLst>
                  <p:tags r:id="rId33"/>
                </p:custDataLst>
              </p:nvPr>
            </p:nvSpPr>
            <p:spPr>
              <a:xfrm>
                <a:off x="762000" y="1270000"/>
                <a:ext cx="254000" cy="25400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accent1"/>
              </a:solidFill>
              <a:ln w="9525" cap="flat" cmpd="sng" algn="ctr">
                <a:noFill/>
                <a:prstDash val="solid"/>
              </a:ln>
              <a:effectLst/>
              <a:extLst>
                <a:ext uri="{91240B29-F687-4f45-9708-019B960494DF}">
                  <a14:hiddenLine xmlns:a14="http://schemas.microsoft.com/office/drawing/2010/main" xmlns="" w="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05" name="MoonLegend5">
              <a:extLst>
                <a:ext uri="{FF2B5EF4-FFF2-40B4-BE49-F238E27FC236}">
                  <a16:creationId xmlns:a16="http://schemas.microsoft.com/office/drawing/2014/main" id="{B7E58BBA-E347-43CE-AC2B-53B1091EB4FF}"/>
                </a:ext>
              </a:extLst>
            </p:cNvPr>
            <p:cNvGrpSpPr>
              <a:grpSpLocks noChangeAspect="1"/>
            </p:cNvGrpSpPr>
            <p:nvPr>
              <p:custDataLst>
                <p:tags r:id="rId29"/>
              </p:custDataLst>
            </p:nvPr>
          </p:nvGrpSpPr>
          <p:grpSpPr>
            <a:xfrm>
              <a:off x="7723680" y="3205716"/>
              <a:ext cx="228600" cy="228600"/>
              <a:chOff x="762000" y="1270000"/>
              <a:chExt cx="254000" cy="254000"/>
            </a:xfrm>
          </p:grpSpPr>
          <p:sp>
            <p:nvSpPr>
              <p:cNvPr id="206" name="Oval 205">
                <a:extLst>
                  <a:ext uri="{FF2B5EF4-FFF2-40B4-BE49-F238E27FC236}">
                    <a16:creationId xmlns:a16="http://schemas.microsoft.com/office/drawing/2014/main" id="{08C970BA-BB1D-41DF-BB7E-F37715E023C2}"/>
                  </a:ext>
                </a:extLst>
              </p:cNvPr>
              <p:cNvSpPr/>
              <p:nvPr>
                <p:custDataLst>
                  <p:tags r:id="rId30"/>
                </p:custDataLst>
              </p:nvPr>
            </p:nvSpPr>
            <p:spPr>
              <a:xfrm>
                <a:off x="762000" y="1270000"/>
                <a:ext cx="254000" cy="254000"/>
              </a:xfrm>
              <a:prstGeom prst="ellipse">
                <a:avLst/>
              </a:prstGeom>
              <a:solidFill>
                <a:srgbClr val="D0D0D0"/>
              </a:solidFill>
              <a:ln w="9525" cap="flat" cmpd="sng" algn="ctr">
                <a:noFill/>
                <a:prstDash val="solid"/>
              </a:ln>
              <a:effectLst/>
              <a:extLst>
                <a:ext uri="{91240B29-F687-4f45-9708-019B960494DF}">
                  <a14:hiddenLine xmlns:a14="http://schemas.microsoft.com/office/drawing/2010/main" xmlns="" w="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 err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07" name="Arc 206">
                <a:extLst>
                  <a:ext uri="{FF2B5EF4-FFF2-40B4-BE49-F238E27FC236}">
                    <a16:creationId xmlns:a16="http://schemas.microsoft.com/office/drawing/2014/main" id="{BB43699A-A93F-40F4-B94F-5ACC3FC7A2B3}"/>
                  </a:ext>
                </a:extLst>
              </p:cNvPr>
              <p:cNvSpPr/>
              <p:nvPr>
                <p:custDataLst>
                  <p:tags r:id="rId31"/>
                </p:custDataLst>
              </p:nvPr>
            </p:nvSpPr>
            <p:spPr>
              <a:xfrm>
                <a:off x="762000" y="1270000"/>
                <a:ext cx="254000" cy="25400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accent1"/>
              </a:solidFill>
              <a:ln w="9525" cap="flat" cmpd="sng" algn="ctr">
                <a:noFill/>
                <a:prstDash val="solid"/>
              </a:ln>
              <a:effectLst/>
              <a:extLst>
                <a:ext uri="{91240B29-F687-4f45-9708-019B960494DF}">
                  <a14:hiddenLine xmlns:a14="http://schemas.microsoft.com/office/drawing/2010/main" xmlns="" w="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216" name="LegendBoxes" hidden="1">
            <a:extLst>
              <a:ext uri="{FF2B5EF4-FFF2-40B4-BE49-F238E27FC236}">
                <a16:creationId xmlns:a16="http://schemas.microsoft.com/office/drawing/2014/main" id="{9AAAA3D2-18E4-48C0-BE83-DB21A10DD202}"/>
              </a:ext>
            </a:extLst>
          </p:cNvPr>
          <p:cNvGrpSpPr/>
          <p:nvPr userDrawn="1"/>
        </p:nvGrpSpPr>
        <p:grpSpPr>
          <a:xfrm>
            <a:off x="10714801" y="4381500"/>
            <a:ext cx="922463" cy="1717282"/>
            <a:chOff x="10652400" y="4322824"/>
            <a:chExt cx="922463" cy="1717282"/>
          </a:xfrm>
        </p:grpSpPr>
        <p:sp>
          <p:nvSpPr>
            <p:cNvPr id="217" name="RectangleLegend1">
              <a:extLst>
                <a:ext uri="{FF2B5EF4-FFF2-40B4-BE49-F238E27FC236}">
                  <a16:creationId xmlns:a16="http://schemas.microsoft.com/office/drawing/2014/main" id="{7F691D58-858A-4AA0-AF95-9DAF892CEC93}"/>
                </a:ext>
              </a:extLst>
            </p:cNvPr>
            <p:cNvSpPr/>
            <p:nvPr/>
          </p:nvSpPr>
          <p:spPr>
            <a:xfrm>
              <a:off x="10652400" y="4344182"/>
              <a:ext cx="172729" cy="172729"/>
            </a:xfrm>
            <a:prstGeom prst="rect">
              <a:avLst/>
            </a:prstGeom>
            <a:solidFill>
              <a:schemeClr val="accent1"/>
            </a:solidFill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400" err="1">
                <a:solidFill>
                  <a:srgbClr val="000000"/>
                </a:solidFill>
              </a:endParaRPr>
            </a:p>
          </p:txBody>
        </p:sp>
        <p:sp>
          <p:nvSpPr>
            <p:cNvPr id="218" name="RectangleLegend2">
              <a:extLst>
                <a:ext uri="{FF2B5EF4-FFF2-40B4-BE49-F238E27FC236}">
                  <a16:creationId xmlns:a16="http://schemas.microsoft.com/office/drawing/2014/main" id="{6DACF4A1-1081-4AC1-9D47-12E01E2521AD}"/>
                </a:ext>
              </a:extLst>
            </p:cNvPr>
            <p:cNvSpPr/>
            <p:nvPr/>
          </p:nvSpPr>
          <p:spPr>
            <a:xfrm>
              <a:off x="10652400" y="4723680"/>
              <a:ext cx="172729" cy="172729"/>
            </a:xfrm>
            <a:prstGeom prst="rect">
              <a:avLst/>
            </a:prstGeom>
            <a:solidFill>
              <a:schemeClr val="accent2"/>
            </a:solidFill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400" err="1">
                <a:solidFill>
                  <a:srgbClr val="000000"/>
                </a:solidFill>
              </a:endParaRPr>
            </a:p>
          </p:txBody>
        </p:sp>
        <p:sp>
          <p:nvSpPr>
            <p:cNvPr id="219" name="RectangleLegend3">
              <a:extLst>
                <a:ext uri="{FF2B5EF4-FFF2-40B4-BE49-F238E27FC236}">
                  <a16:creationId xmlns:a16="http://schemas.microsoft.com/office/drawing/2014/main" id="{D1B52631-B18F-4E3B-9E20-D5DE506756B1}"/>
                </a:ext>
              </a:extLst>
            </p:cNvPr>
            <p:cNvSpPr/>
            <p:nvPr/>
          </p:nvSpPr>
          <p:spPr>
            <a:xfrm>
              <a:off x="10652400" y="5097276"/>
              <a:ext cx="172729" cy="172729"/>
            </a:xfrm>
            <a:prstGeom prst="rect">
              <a:avLst/>
            </a:prstGeom>
            <a:solidFill>
              <a:schemeClr val="accent3"/>
            </a:solidFill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400" err="1">
                <a:solidFill>
                  <a:srgbClr val="000000"/>
                </a:solidFill>
              </a:endParaRPr>
            </a:p>
          </p:txBody>
        </p:sp>
        <p:sp>
          <p:nvSpPr>
            <p:cNvPr id="220" name="RectangleLegend4">
              <a:extLst>
                <a:ext uri="{FF2B5EF4-FFF2-40B4-BE49-F238E27FC236}">
                  <a16:creationId xmlns:a16="http://schemas.microsoft.com/office/drawing/2014/main" id="{0074E8A9-58EF-400E-9311-7E77FC619AA5}"/>
                </a:ext>
              </a:extLst>
            </p:cNvPr>
            <p:cNvSpPr/>
            <p:nvPr/>
          </p:nvSpPr>
          <p:spPr>
            <a:xfrm>
              <a:off x="10652400" y="5470872"/>
              <a:ext cx="172729" cy="172729"/>
            </a:xfrm>
            <a:prstGeom prst="rect">
              <a:avLst/>
            </a:prstGeom>
            <a:solidFill>
              <a:schemeClr val="accent4"/>
            </a:solidFill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400" err="1">
                <a:solidFill>
                  <a:srgbClr val="000000"/>
                </a:solidFill>
              </a:endParaRPr>
            </a:p>
          </p:txBody>
        </p:sp>
        <p:sp>
          <p:nvSpPr>
            <p:cNvPr id="221" name="RectangleLegend5">
              <a:extLst>
                <a:ext uri="{FF2B5EF4-FFF2-40B4-BE49-F238E27FC236}">
                  <a16:creationId xmlns:a16="http://schemas.microsoft.com/office/drawing/2014/main" id="{CAB53C7B-2604-409C-ACAB-B85D0279EDA6}"/>
                </a:ext>
              </a:extLst>
            </p:cNvPr>
            <p:cNvSpPr/>
            <p:nvPr/>
          </p:nvSpPr>
          <p:spPr>
            <a:xfrm>
              <a:off x="10652400" y="5844468"/>
              <a:ext cx="172729" cy="172729"/>
            </a:xfrm>
            <a:prstGeom prst="rect">
              <a:avLst/>
            </a:prstGeom>
            <a:solidFill>
              <a:schemeClr val="accent5"/>
            </a:solidFill>
            <a:ln w="6350" cap="sq"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400" err="1">
                <a:solidFill>
                  <a:srgbClr val="000000"/>
                </a:solidFill>
              </a:endParaRPr>
            </a:p>
          </p:txBody>
        </p:sp>
        <p:sp>
          <p:nvSpPr>
            <p:cNvPr id="222" name="Legend1">
              <a:extLst>
                <a:ext uri="{FF2B5EF4-FFF2-40B4-BE49-F238E27FC236}">
                  <a16:creationId xmlns:a16="http://schemas.microsoft.com/office/drawing/2014/main" id="{DABF097C-99AD-454B-88C9-800E21992926}"/>
                </a:ext>
              </a:extLst>
            </p:cNvPr>
            <p:cNvSpPr txBox="1"/>
            <p:nvPr/>
          </p:nvSpPr>
          <p:spPr>
            <a:xfrm>
              <a:off x="10978546" y="4322824"/>
              <a:ext cx="596317" cy="21544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 rtlCol="0" anchor="ctr" anchorCtr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400">
                  <a:solidFill>
                    <a:srgbClr val="000000"/>
                  </a:solidFill>
                </a:rPr>
                <a:t>Legend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23" name="Legend2">
              <a:extLst>
                <a:ext uri="{FF2B5EF4-FFF2-40B4-BE49-F238E27FC236}">
                  <a16:creationId xmlns:a16="http://schemas.microsoft.com/office/drawing/2014/main" id="{04348013-5D9A-49E0-853F-523527ACCE23}"/>
                </a:ext>
              </a:extLst>
            </p:cNvPr>
            <p:cNvSpPr txBox="1"/>
            <p:nvPr/>
          </p:nvSpPr>
          <p:spPr>
            <a:xfrm>
              <a:off x="10978546" y="4702322"/>
              <a:ext cx="596317" cy="21544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 rtlCol="0" anchor="ctr" anchorCtr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400">
                  <a:solidFill>
                    <a:srgbClr val="000000"/>
                  </a:solidFill>
                </a:rPr>
                <a:t>Legend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24" name="Legend3">
              <a:extLst>
                <a:ext uri="{FF2B5EF4-FFF2-40B4-BE49-F238E27FC236}">
                  <a16:creationId xmlns:a16="http://schemas.microsoft.com/office/drawing/2014/main" id="{2F54CB71-C033-4B3C-B037-1A95FC3C56A9}"/>
                </a:ext>
              </a:extLst>
            </p:cNvPr>
            <p:cNvSpPr txBox="1"/>
            <p:nvPr/>
          </p:nvSpPr>
          <p:spPr>
            <a:xfrm>
              <a:off x="10978546" y="5081820"/>
              <a:ext cx="596317" cy="21544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 rtlCol="0" anchor="ctr" anchorCtr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400">
                  <a:solidFill>
                    <a:srgbClr val="000000"/>
                  </a:solidFill>
                </a:rPr>
                <a:t>Legend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25" name="Legend4">
              <a:extLst>
                <a:ext uri="{FF2B5EF4-FFF2-40B4-BE49-F238E27FC236}">
                  <a16:creationId xmlns:a16="http://schemas.microsoft.com/office/drawing/2014/main" id="{A9A3FC63-A72C-490E-BC2F-EB378B726610}"/>
                </a:ext>
              </a:extLst>
            </p:cNvPr>
            <p:cNvSpPr txBox="1"/>
            <p:nvPr/>
          </p:nvSpPr>
          <p:spPr>
            <a:xfrm>
              <a:off x="10978546" y="5453241"/>
              <a:ext cx="596317" cy="21544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 rtlCol="0" anchor="ctr" anchorCtr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400">
                  <a:solidFill>
                    <a:srgbClr val="000000"/>
                  </a:solidFill>
                </a:rPr>
                <a:t>Legend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26" name="Legend5">
              <a:extLst>
                <a:ext uri="{FF2B5EF4-FFF2-40B4-BE49-F238E27FC236}">
                  <a16:creationId xmlns:a16="http://schemas.microsoft.com/office/drawing/2014/main" id="{8ABE5E40-BFBB-4D07-A6EF-7D8CAAAD21BC}"/>
                </a:ext>
              </a:extLst>
            </p:cNvPr>
            <p:cNvSpPr txBox="1"/>
            <p:nvPr/>
          </p:nvSpPr>
          <p:spPr>
            <a:xfrm>
              <a:off x="10978545" y="5824662"/>
              <a:ext cx="596317" cy="215444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 rtlCol="0" anchor="ctr" anchorCtr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400">
                  <a:solidFill>
                    <a:srgbClr val="000000"/>
                  </a:solidFill>
                </a:rPr>
                <a:t>Legend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</p:grpSp>
      <p:sp>
        <p:nvSpPr>
          <p:cNvPr id="150" name="Footer Placeholder 5">
            <a:extLst>
              <a:ext uri="{FF2B5EF4-FFF2-40B4-BE49-F238E27FC236}">
                <a16:creationId xmlns:a16="http://schemas.microsoft.com/office/drawing/2014/main" id="{6BBE091D-712C-4217-8ACC-0D726A9E4244}"/>
              </a:ext>
            </a:extLst>
          </p:cNvPr>
          <p:cNvSpPr txBox="1">
            <a:spLocks/>
          </p:cNvSpPr>
          <p:nvPr userDrawn="1"/>
        </p:nvSpPr>
        <p:spPr>
          <a:xfrm>
            <a:off x="9283474" y="6498753"/>
            <a:ext cx="1885131" cy="138499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>
                <a:solidFill>
                  <a:srgbClr val="000000"/>
                </a:solidFill>
              </a:rPr>
              <a:t>Government of Khyber Pakhtunkhwa</a:t>
            </a:r>
            <a:endParaRPr lang="en-US" sz="900" dirty="0">
              <a:solidFill>
                <a:srgbClr val="000000"/>
              </a:solidFill>
            </a:endParaRPr>
          </a:p>
        </p:txBody>
      </p: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FD91D3C3-DBFD-4ADE-B7AB-ACC49A6009A5}"/>
              </a:ext>
            </a:extLst>
          </p:cNvPr>
          <p:cNvCxnSpPr>
            <a:cxnSpLocks/>
          </p:cNvCxnSpPr>
          <p:nvPr userDrawn="1"/>
        </p:nvCxnSpPr>
        <p:spPr>
          <a:xfrm>
            <a:off x="554736" y="6450133"/>
            <a:ext cx="623544" cy="0"/>
          </a:xfrm>
          <a:prstGeom prst="line">
            <a:avLst/>
          </a:prstGeom>
          <a:ln w="6350" cap="flat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7F9993B8-5743-4B3A-9BEF-DD9C57A04F7F}"/>
              </a:ext>
            </a:extLst>
          </p:cNvPr>
          <p:cNvCxnSpPr>
            <a:cxnSpLocks/>
          </p:cNvCxnSpPr>
          <p:nvPr userDrawn="1"/>
        </p:nvCxnSpPr>
        <p:spPr>
          <a:xfrm>
            <a:off x="554736" y="937377"/>
            <a:ext cx="11089576" cy="0"/>
          </a:xfrm>
          <a:prstGeom prst="line">
            <a:avLst/>
          </a:prstGeom>
          <a:ln w="6350" cap="flat">
            <a:solidFill>
              <a:schemeClr val="tx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2" name="Picture 151" descr="Logo&#10;&#10;Description automatically generated">
            <a:extLst>
              <a:ext uri="{FF2B5EF4-FFF2-40B4-BE49-F238E27FC236}">
                <a16:creationId xmlns:a16="http://schemas.microsoft.com/office/drawing/2014/main" id="{A684AF6D-27E6-4C02-A0F4-15241447239D}"/>
              </a:ext>
            </a:extLst>
          </p:cNvPr>
          <p:cNvPicPr>
            <a:picLocks noChangeAspect="1"/>
          </p:cNvPicPr>
          <p:nvPr userDrawn="1"/>
        </p:nvPicPr>
        <p:blipFill>
          <a:blip r:embed="rId4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7600" y="75600"/>
            <a:ext cx="886632" cy="8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83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735" r:id="rId18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2500" b="1" kern="1200" spc="0" baseline="0" dirty="0">
          <a:ln w="6350" cap="flat">
            <a:noFill/>
            <a:miter lim="800000"/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tx1"/>
        </a:buClr>
        <a:buSzPct val="100000"/>
        <a:buFont typeface="Segoe UI" panose="020B0502040204020203" pitchFamily="34" charset="0"/>
        <a:buChar char="​"/>
        <a:defRPr lang="en-US" sz="1600" kern="1200" dirty="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tx1"/>
        </a:buClr>
        <a:buSzPct val="110000"/>
        <a:buFont typeface="Wingdings" panose="05000000000000000000" pitchFamily="2" charset="2"/>
        <a:buChar char=""/>
        <a:defRPr lang="en-US" sz="16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438912" indent="-210312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tx1"/>
        </a:buClr>
        <a:buSzPct val="110000"/>
        <a:buFont typeface="Arial" panose="020B0604020202020204" pitchFamily="34" charset="0"/>
        <a:buChar char="‒"/>
        <a:defRPr lang="en-US" sz="16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55448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tx1"/>
        </a:buClr>
        <a:buSzPct val="100000"/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813816" indent="-146304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tx1"/>
        </a:buClr>
        <a:buSzPct val="100000"/>
        <a:buFont typeface="Arial" panose="020B0604020202020204" pitchFamily="34" charset="0"/>
        <a:buChar char="̶"/>
        <a:defRPr lang="en-US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1085850" indent="-17145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SzPct val="100000"/>
        <a:buFont typeface="Arial" panose="020B0604020202020204" pitchFamily="34" charset="0"/>
        <a:buChar char="▫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6pPr>
      <a:lvl7pPr marL="1085850" indent="-17145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SzPct val="100000"/>
        <a:buFont typeface="Arial" panose="020B0604020202020204" pitchFamily="34" charset="0"/>
        <a:buChar char="▫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7pPr>
      <a:lvl8pPr marL="1085850" indent="-17145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SzPct val="100000"/>
        <a:buFont typeface="Arial" panose="020B0604020202020204" pitchFamily="34" charset="0"/>
        <a:buChar char="▫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8pPr>
      <a:lvl9pPr marL="1085850" indent="-17145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SzPct val="100000"/>
        <a:buFont typeface="Arial" panose="020B0604020202020204" pitchFamily="34" charset="0"/>
        <a:buChar char="▫"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68">
          <p15:clr>
            <a:srgbClr val="5ACBF0"/>
          </p15:clr>
        </p15:guide>
        <p15:guide id="2" orient="horz" pos="3912">
          <p15:clr>
            <a:srgbClr val="5ACBF0"/>
          </p15:clr>
        </p15:guide>
        <p15:guide id="3" orient="horz" pos="1075">
          <p15:clr>
            <a:srgbClr val="F26B43"/>
          </p15:clr>
        </p15:guide>
        <p15:guide id="4" pos="7329">
          <p15:clr>
            <a:srgbClr val="F26B43"/>
          </p15:clr>
        </p15:guide>
        <p15:guide id="5" pos="345">
          <p15:clr>
            <a:srgbClr val="F26B43"/>
          </p15:clr>
        </p15:guide>
        <p15:guide id="6" orient="horz" pos="406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FCDB70-7EB0-4EEE-AE40-4F2E95F16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123" y="2784114"/>
            <a:ext cx="11847877" cy="553998"/>
          </a:xfrm>
        </p:spPr>
        <p:txBody>
          <a:bodyPr/>
          <a:lstStyle/>
          <a:p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Subject of the Meeting</a:t>
            </a:r>
            <a:endParaRPr 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0E7544-93E8-4E6D-B08D-1937D9C6C47A}"/>
              </a:ext>
            </a:extLst>
          </p:cNvPr>
          <p:cNvSpPr/>
          <p:nvPr/>
        </p:nvSpPr>
        <p:spPr>
          <a:xfrm>
            <a:off x="493507" y="1159499"/>
            <a:ext cx="50812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33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Chief Minister Secretariat</a:t>
            </a:r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7CD3FF7C-1DD7-4D31-9A2E-D114D8657270}"/>
              </a:ext>
            </a:extLst>
          </p:cNvPr>
          <p:cNvSpPr txBox="1">
            <a:spLocks/>
          </p:cNvSpPr>
          <p:nvPr/>
        </p:nvSpPr>
        <p:spPr>
          <a:xfrm>
            <a:off x="387514" y="5943733"/>
            <a:ext cx="10374560" cy="246221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b" anchorCtr="0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400" b="1" kern="1200" spc="0" baseline="0" dirty="0">
                <a:ln w="6350" cap="flat">
                  <a:noFill/>
                  <a:miter lim="800000"/>
                </a:ln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 w="6350" cap="flat">
                  <a:noFill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21 April 2025</a:t>
            </a: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2ED0E6F1-63F2-ED4A-F9E3-39A4B43FC4A1}"/>
              </a:ext>
            </a:extLst>
          </p:cNvPr>
          <p:cNvSpPr txBox="1">
            <a:spLocks/>
          </p:cNvSpPr>
          <p:nvPr/>
        </p:nvSpPr>
        <p:spPr>
          <a:xfrm>
            <a:off x="387514" y="4150808"/>
            <a:ext cx="10374560" cy="30777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b" anchorCtr="0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400" b="1" kern="1200" spc="0" baseline="0" dirty="0">
                <a:ln w="6350" cap="flat">
                  <a:noFill/>
                  <a:miter lim="800000"/>
                </a:ln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Arial"/>
              </a:rPr>
              <a:t>Department’s Name</a:t>
            </a:r>
            <a:endParaRPr kumimoji="0" lang="en-US" sz="2000" b="1" i="0" u="none" strike="noStrike" kern="1200" cap="none" spc="0" normalizeH="0" baseline="0" noProof="0" dirty="0">
              <a:ln w="6350" cap="flat">
                <a:noFill/>
                <a:miter lim="800000"/>
              </a:ln>
              <a:solidFill>
                <a:srgbClr val="FFFFFF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99701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4301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D2A693-5B3B-961E-DEA1-4A0B49862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F4A61-652D-FA20-DAD7-F858B5227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Achievements of Department (Optional - if any need to be shown)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354876-97AA-B0DC-51D4-E478623C294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5288DA0-4B00-F03F-53DF-BE8CC1D3ED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909084"/>
              </p:ext>
            </p:extLst>
          </p:nvPr>
        </p:nvGraphicFramePr>
        <p:xfrm>
          <a:off x="554734" y="1128739"/>
          <a:ext cx="11091834" cy="3119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2961">
                  <a:extLst>
                    <a:ext uri="{9D8B030D-6E8A-4147-A177-3AD203B41FA5}">
                      <a16:colId xmlns:a16="http://schemas.microsoft.com/office/drawing/2014/main" val="1382312674"/>
                    </a:ext>
                  </a:extLst>
                </a:gridCol>
                <a:gridCol w="2844317">
                  <a:extLst>
                    <a:ext uri="{9D8B030D-6E8A-4147-A177-3AD203B41FA5}">
                      <a16:colId xmlns:a16="http://schemas.microsoft.com/office/drawing/2014/main" val="3335853398"/>
                    </a:ext>
                  </a:extLst>
                </a:gridCol>
                <a:gridCol w="1848639">
                  <a:extLst>
                    <a:ext uri="{9D8B030D-6E8A-4147-A177-3AD203B41FA5}">
                      <a16:colId xmlns:a16="http://schemas.microsoft.com/office/drawing/2014/main" val="2113608896"/>
                    </a:ext>
                  </a:extLst>
                </a:gridCol>
                <a:gridCol w="1848639">
                  <a:extLst>
                    <a:ext uri="{9D8B030D-6E8A-4147-A177-3AD203B41FA5}">
                      <a16:colId xmlns:a16="http://schemas.microsoft.com/office/drawing/2014/main" val="1112682075"/>
                    </a:ext>
                  </a:extLst>
                </a:gridCol>
                <a:gridCol w="1848639">
                  <a:extLst>
                    <a:ext uri="{9D8B030D-6E8A-4147-A177-3AD203B41FA5}">
                      <a16:colId xmlns:a16="http://schemas.microsoft.com/office/drawing/2014/main" val="105680794"/>
                    </a:ext>
                  </a:extLst>
                </a:gridCol>
                <a:gridCol w="1848639">
                  <a:extLst>
                    <a:ext uri="{9D8B030D-6E8A-4147-A177-3AD203B41FA5}">
                      <a16:colId xmlns:a16="http://schemas.microsoft.com/office/drawing/2014/main" val="2410462389"/>
                    </a:ext>
                  </a:extLst>
                </a:gridCol>
              </a:tblGrid>
              <a:tr h="892566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S.No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Initiative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Objective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Key Achievement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Impact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8735984"/>
                  </a:ext>
                </a:extLst>
              </a:tr>
              <a:tr h="74223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887846"/>
                  </a:ext>
                </a:extLst>
              </a:tr>
              <a:tr h="74223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353900"/>
                  </a:ext>
                </a:extLst>
              </a:tr>
              <a:tr h="74223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3465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521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980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2755E-7E11-A704-0880-3FB8486E4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Instructions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2CFEAC-A87C-C302-B5CD-0466AEC12F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4737" y="1185873"/>
            <a:ext cx="10803074" cy="5124480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400" dirty="0"/>
              <a:t>Presentations must be </a:t>
            </a:r>
            <a:r>
              <a:rPr lang="en-US" sz="2400" b="1" dirty="0"/>
              <a:t>precise and agenda-focused</a:t>
            </a:r>
            <a:r>
              <a:rPr lang="en-US" sz="2400" dirty="0"/>
              <a:t> (no unrelated slides).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400" dirty="0"/>
              <a:t>All presentations would be </a:t>
            </a:r>
            <a:r>
              <a:rPr lang="en-US" sz="2400" b="1" dirty="0"/>
              <a:t>vetted by the Sponsor DS</a:t>
            </a:r>
            <a:r>
              <a:rPr lang="en-US" sz="2400" dirty="0"/>
              <a:t> before submission.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400" dirty="0"/>
              <a:t>Use </a:t>
            </a:r>
            <a:r>
              <a:rPr lang="en-US" sz="2400" b="1" dirty="0"/>
              <a:t>tables and bullet points only</a:t>
            </a:r>
            <a:r>
              <a:rPr lang="en-US" sz="2400" dirty="0"/>
              <a:t> (no lengthy paragraphs).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400" dirty="0"/>
              <a:t>Focus on </a:t>
            </a:r>
            <a:r>
              <a:rPr lang="en-US" sz="2400" b="1" dirty="0"/>
              <a:t>current issue, status, and decision required</a:t>
            </a:r>
            <a:r>
              <a:rPr lang="en-US" sz="2400" dirty="0"/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400" dirty="0"/>
              <a:t>Avoid general background—include </a:t>
            </a:r>
            <a:r>
              <a:rPr lang="en-US" sz="2400" b="1" dirty="0"/>
              <a:t>only what is essential</a:t>
            </a:r>
            <a:r>
              <a:rPr lang="en-US" sz="2400" dirty="0"/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400" dirty="0"/>
              <a:t>Any </a:t>
            </a:r>
            <a:r>
              <a:rPr lang="en-US" sz="2400" b="1" dirty="0"/>
              <a:t>achievements or additional information</a:t>
            </a:r>
            <a:r>
              <a:rPr lang="en-US" sz="2400" dirty="0"/>
              <a:t> to be in </a:t>
            </a:r>
            <a:r>
              <a:rPr lang="en-US" sz="2400" b="1" dirty="0"/>
              <a:t>backup slides</a:t>
            </a:r>
            <a:r>
              <a:rPr lang="en-US" sz="2400" dirty="0"/>
              <a:t> only.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400" dirty="0"/>
              <a:t>Include </a:t>
            </a:r>
            <a:r>
              <a:rPr lang="en-US" sz="2400" b="1" dirty="0"/>
              <a:t>mandatory slide: “Decisions Required from CM”</a:t>
            </a:r>
            <a:r>
              <a:rPr lang="en-US" sz="2400" dirty="0"/>
              <a:t> (clear, actionable points). Present </a:t>
            </a:r>
            <a:r>
              <a:rPr lang="en-US" sz="2400" b="1" dirty="0"/>
              <a:t>clear options </a:t>
            </a:r>
            <a:r>
              <a:rPr lang="en-US" sz="2400" dirty="0"/>
              <a:t>with a recommended choice.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400" dirty="0"/>
              <a:t>Include </a:t>
            </a:r>
            <a:r>
              <a:rPr lang="en-US" sz="2400" b="1" dirty="0"/>
              <a:t>mandatory slide: “Update on CM’s Previous Directives / Instructions”</a:t>
            </a:r>
            <a:r>
              <a:rPr lang="en-US" sz="2400" dirty="0"/>
              <a:t> (status of compliance).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400" dirty="0"/>
              <a:t>Always mention </a:t>
            </a:r>
            <a:r>
              <a:rPr lang="en-US" sz="2400" b="1" dirty="0"/>
              <a:t>financial implications </a:t>
            </a:r>
            <a:r>
              <a:rPr lang="en-US" sz="2400" dirty="0"/>
              <a:t>(if any).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400" dirty="0"/>
              <a:t>Ensure </a:t>
            </a:r>
            <a:r>
              <a:rPr lang="en-US" sz="2400" b="1" dirty="0"/>
              <a:t>data-driven content (numbers, timelines, impact)</a:t>
            </a:r>
            <a:r>
              <a:rPr lang="en-US" sz="2400" dirty="0"/>
              <a:t>.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025039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CB656-6220-439A-B439-F820F351E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103152"/>
            <a:ext cx="10160065" cy="731520"/>
          </a:xfrm>
        </p:spPr>
        <p:txBody>
          <a:bodyPr/>
          <a:lstStyle/>
          <a:p>
            <a:r>
              <a:rPr lang="en-GB" dirty="0"/>
              <a:t>Overview</a:t>
            </a:r>
            <a:endParaRPr lang="en-PK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DD613A1-27CC-2C09-EBF6-78A8FC9C2D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499219"/>
              </p:ext>
            </p:extLst>
          </p:nvPr>
        </p:nvGraphicFramePr>
        <p:xfrm>
          <a:off x="985252" y="1405465"/>
          <a:ext cx="9729550" cy="3288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3026">
                  <a:extLst>
                    <a:ext uri="{9D8B030D-6E8A-4147-A177-3AD203B41FA5}">
                      <a16:colId xmlns:a16="http://schemas.microsoft.com/office/drawing/2014/main" val="2876605340"/>
                    </a:ext>
                  </a:extLst>
                </a:gridCol>
                <a:gridCol w="8316524">
                  <a:extLst>
                    <a:ext uri="{9D8B030D-6E8A-4147-A177-3AD203B41FA5}">
                      <a16:colId xmlns:a16="http://schemas.microsoft.com/office/drawing/2014/main" val="1518117845"/>
                    </a:ext>
                  </a:extLst>
                </a:gridCol>
              </a:tblGrid>
              <a:tr h="321713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S.No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61742"/>
                  </a:ext>
                </a:extLst>
              </a:tr>
              <a:tr h="48715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Introduction and Agenda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1616268"/>
                  </a:ext>
                </a:extLst>
              </a:tr>
              <a:tr h="48715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Current status/progress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0105124"/>
                  </a:ext>
                </a:extLst>
              </a:tr>
              <a:tr h="48715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Other 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6456189"/>
                  </a:ext>
                </a:extLst>
              </a:tr>
              <a:tr h="48715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Implementation plan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270560"/>
                  </a:ext>
                </a:extLst>
              </a:tr>
              <a:tr h="48715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Decision Points (including issues and way forward)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107168"/>
                  </a:ext>
                </a:extLst>
              </a:tr>
              <a:tr h="48715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Critical Pendency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770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3424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11C0E-9E59-1C4E-D689-6A34EC55E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and Agenda of the meeting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40428E-1A3E-3DDF-6C2F-B2716C55C6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2DC0CA-CED2-9781-9231-7F55D0158C8A}"/>
              </a:ext>
            </a:extLst>
          </p:cNvPr>
          <p:cNvSpPr txBox="1"/>
          <p:nvPr/>
        </p:nvSpPr>
        <p:spPr>
          <a:xfrm>
            <a:off x="469232" y="1768642"/>
            <a:ext cx="11069052" cy="3513221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noAutofit/>
          </a:bodyPr>
          <a:lstStyle/>
          <a:p>
            <a:pPr marL="285750" indent="-285750" algn="l"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en-US" sz="1600" dirty="0"/>
              <a:t>Brief context and introduction of the meeting scheduled</a:t>
            </a:r>
          </a:p>
          <a:p>
            <a:pPr algn="l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07135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CCD2D-C8C8-08C3-1046-CEF3C94D9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C72A8-152B-559F-EDE6-0DDEA89BA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Status &amp; Progress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DAC8D20-29A6-3A4F-5CBF-8805BF6087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908394"/>
              </p:ext>
            </p:extLst>
          </p:nvPr>
        </p:nvGraphicFramePr>
        <p:xfrm>
          <a:off x="554736" y="1200928"/>
          <a:ext cx="11055736" cy="3202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3934">
                  <a:extLst>
                    <a:ext uri="{9D8B030D-6E8A-4147-A177-3AD203B41FA5}">
                      <a16:colId xmlns:a16="http://schemas.microsoft.com/office/drawing/2014/main" val="3550413019"/>
                    </a:ext>
                  </a:extLst>
                </a:gridCol>
                <a:gridCol w="2763934">
                  <a:extLst>
                    <a:ext uri="{9D8B030D-6E8A-4147-A177-3AD203B41FA5}">
                      <a16:colId xmlns:a16="http://schemas.microsoft.com/office/drawing/2014/main" val="1408863762"/>
                    </a:ext>
                  </a:extLst>
                </a:gridCol>
                <a:gridCol w="2763934">
                  <a:extLst>
                    <a:ext uri="{9D8B030D-6E8A-4147-A177-3AD203B41FA5}">
                      <a16:colId xmlns:a16="http://schemas.microsoft.com/office/drawing/2014/main" val="835714114"/>
                    </a:ext>
                  </a:extLst>
                </a:gridCol>
                <a:gridCol w="2763934">
                  <a:extLst>
                    <a:ext uri="{9D8B030D-6E8A-4147-A177-3AD203B41FA5}">
                      <a16:colId xmlns:a16="http://schemas.microsoft.com/office/drawing/2014/main" val="3162616477"/>
                    </a:ext>
                  </a:extLst>
                </a:gridCol>
              </a:tblGrid>
              <a:tr h="6405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Component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Current Status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Progress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Key Update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9886009"/>
                  </a:ext>
                </a:extLst>
              </a:tr>
              <a:tr h="6405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Policy / Approval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Approved / Pending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100% / X%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Notification issued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5062004"/>
                  </a:ext>
                </a:extLst>
              </a:tr>
              <a:tr h="6405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Financial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Funds released / Gap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/>
                        <a:t>X% utilized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Rs X disbursed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4806896"/>
                  </a:ext>
                </a:extLst>
              </a:tr>
              <a:tr h="6405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Implementation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Ongoing / Completed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X%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X districts covered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3233127"/>
                  </a:ext>
                </a:extLst>
              </a:tr>
              <a:tr h="6405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Institutional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Setup done / In progress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dirty="0"/>
                        <a:t>X%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Teams notified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2034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5346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65EA8-91BB-D856-9969-E9C6AD6C4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Any other necessary slide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F3454B-AE66-07BB-87F5-9D9BE7CC39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68F4EE-BEDE-7A1C-3AA9-CDFB9429796B}"/>
              </a:ext>
            </a:extLst>
          </p:cNvPr>
          <p:cNvSpPr txBox="1"/>
          <p:nvPr/>
        </p:nvSpPr>
        <p:spPr>
          <a:xfrm>
            <a:off x="770020" y="2009274"/>
            <a:ext cx="7447547" cy="1768642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noAutofit/>
          </a:bodyPr>
          <a:lstStyle/>
          <a:p>
            <a:pPr algn="l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600" dirty="0"/>
              <a:t>Dept may add further slides where necessary but ensure they are relevant</a:t>
            </a:r>
          </a:p>
          <a:p>
            <a:pPr algn="l">
              <a:spcBef>
                <a:spcPts val="300"/>
              </a:spcBef>
              <a:spcAft>
                <a:spcPts val="300"/>
              </a:spcAft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44568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36718-47CB-06E9-773E-932D7586F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25C4A-6EB7-ABD2-A6CE-51EA122E2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Status &amp; Progress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8A7160-DFFB-5B14-F4A6-9A48551BB51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4737" y="1185873"/>
            <a:ext cx="10803074" cy="1369606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Precise slides and not include any superfluous slides which are not related to the meeting agenda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BA17F5-8F8A-09BB-5D7A-1A54E058308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b="1" dirty="0">
                <a:solidFill>
                  <a:schemeClr val="bg1"/>
                </a:solidFill>
              </a:rPr>
              <a:t>Implementation Plan</a:t>
            </a:r>
          </a:p>
        </p:txBody>
      </p:sp>
    </p:spTree>
    <p:extLst>
      <p:ext uri="{BB962C8B-B14F-4D97-AF65-F5344CB8AC3E}">
        <p14:creationId xmlns:p14="http://schemas.microsoft.com/office/powerpoint/2010/main" val="1723960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45190" y="334369"/>
            <a:ext cx="559435" cy="37719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1000" b="1" spc="-5" dirty="0">
                <a:latin typeface="Arial"/>
                <a:cs typeface="Arial"/>
              </a:rPr>
              <a:t>C</a:t>
            </a:r>
            <a:r>
              <a:rPr sz="1000" b="1" spc="-10" dirty="0">
                <a:latin typeface="Arial"/>
                <a:cs typeface="Arial"/>
              </a:rPr>
              <a:t>r</a:t>
            </a:r>
            <a:r>
              <a:rPr sz="1000" b="1" spc="-5" dirty="0">
                <a:latin typeface="Arial"/>
                <a:cs typeface="Arial"/>
              </a:rPr>
              <a:t>itic</a:t>
            </a:r>
            <a:r>
              <a:rPr sz="1000" b="1" spc="-15" dirty="0">
                <a:latin typeface="Arial"/>
                <a:cs typeface="Arial"/>
              </a:rPr>
              <a:t>a</a:t>
            </a:r>
            <a:r>
              <a:rPr sz="1000" b="1" spc="-5" dirty="0">
                <a:latin typeface="Arial"/>
                <a:cs typeface="Arial"/>
              </a:rPr>
              <a:t>l</a:t>
            </a:r>
            <a:r>
              <a:rPr sz="1000" b="1" spc="-10" dirty="0">
                <a:latin typeface="Arial"/>
                <a:cs typeface="Arial"/>
              </a:rPr>
              <a:t>l</a:t>
            </a:r>
            <a:r>
              <a:rPr sz="1000" b="1" spc="-5" dirty="0">
                <a:latin typeface="Arial"/>
                <a:cs typeface="Arial"/>
              </a:rPr>
              <a:t>y</a:t>
            </a:r>
            <a:endParaRPr sz="1000">
              <a:latin typeface="Arial"/>
              <a:cs typeface="Arial"/>
            </a:endParaRPr>
          </a:p>
          <a:p>
            <a:pPr marL="47625">
              <a:lnSpc>
                <a:spcPct val="100000"/>
              </a:lnSpc>
              <a:spcBef>
                <a:spcPts val="185"/>
              </a:spcBef>
            </a:pPr>
            <a:r>
              <a:rPr sz="1000" b="1" spc="-10" dirty="0">
                <a:latin typeface="Arial"/>
                <a:cs typeface="Arial"/>
              </a:rPr>
              <a:t>Delayed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445752" y="57911"/>
            <a:ext cx="277495" cy="271780"/>
          </a:xfrm>
          <a:custGeom>
            <a:avLst/>
            <a:gdLst/>
            <a:ahLst/>
            <a:cxnLst/>
            <a:rect l="l" t="t" r="r" b="b"/>
            <a:pathLst>
              <a:path w="277495" h="271780">
                <a:moveTo>
                  <a:pt x="277368" y="0"/>
                </a:moveTo>
                <a:lnTo>
                  <a:pt x="0" y="0"/>
                </a:lnTo>
                <a:lnTo>
                  <a:pt x="0" y="271272"/>
                </a:lnTo>
                <a:lnTo>
                  <a:pt x="277368" y="271272"/>
                </a:lnTo>
                <a:lnTo>
                  <a:pt x="277368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445752" y="384047"/>
            <a:ext cx="277368" cy="2712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5" name="object 5"/>
          <p:cNvGrpSpPr/>
          <p:nvPr/>
        </p:nvGrpSpPr>
        <p:grpSpPr>
          <a:xfrm>
            <a:off x="10663428" y="48767"/>
            <a:ext cx="1117600" cy="274320"/>
            <a:chOff x="10663428" y="48767"/>
            <a:chExt cx="1117600" cy="274320"/>
          </a:xfrm>
        </p:grpSpPr>
        <p:sp>
          <p:nvSpPr>
            <p:cNvPr id="6" name="object 6"/>
            <p:cNvSpPr/>
            <p:nvPr/>
          </p:nvSpPr>
          <p:spPr>
            <a:xfrm>
              <a:off x="10663428" y="51815"/>
              <a:ext cx="277368" cy="27127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920984" y="48767"/>
              <a:ext cx="859790" cy="196850"/>
            </a:xfrm>
            <a:custGeom>
              <a:avLst/>
              <a:gdLst/>
              <a:ahLst/>
              <a:cxnLst/>
              <a:rect l="l" t="t" r="r" b="b"/>
              <a:pathLst>
                <a:path w="859790" h="196850">
                  <a:moveTo>
                    <a:pt x="859535" y="0"/>
                  </a:moveTo>
                  <a:lnTo>
                    <a:pt x="0" y="0"/>
                  </a:lnTo>
                  <a:lnTo>
                    <a:pt x="0" y="196596"/>
                  </a:lnTo>
                  <a:lnTo>
                    <a:pt x="859535" y="196596"/>
                  </a:lnTo>
                  <a:lnTo>
                    <a:pt x="8595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10652759" y="441959"/>
            <a:ext cx="277495" cy="271780"/>
          </a:xfrm>
          <a:custGeom>
            <a:avLst/>
            <a:gdLst/>
            <a:ahLst/>
            <a:cxnLst/>
            <a:rect l="l" t="t" r="r" b="b"/>
            <a:pathLst>
              <a:path w="277495" h="271780">
                <a:moveTo>
                  <a:pt x="277368" y="0"/>
                </a:moveTo>
                <a:lnTo>
                  <a:pt x="0" y="0"/>
                </a:lnTo>
                <a:lnTo>
                  <a:pt x="0" y="271272"/>
                </a:lnTo>
                <a:lnTo>
                  <a:pt x="277368" y="271272"/>
                </a:lnTo>
                <a:lnTo>
                  <a:pt x="277368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793351" y="93979"/>
            <a:ext cx="6800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latin typeface="Arial"/>
                <a:cs typeface="Arial"/>
              </a:rPr>
              <a:t>Com</a:t>
            </a:r>
            <a:r>
              <a:rPr sz="1000" b="1" dirty="0">
                <a:latin typeface="Arial"/>
                <a:cs typeface="Arial"/>
              </a:rPr>
              <a:t>p</a:t>
            </a:r>
            <a:r>
              <a:rPr sz="1000" b="1" spc="-5" dirty="0">
                <a:latin typeface="Arial"/>
                <a:cs typeface="Arial"/>
              </a:rPr>
              <a:t>leted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793351" y="441705"/>
            <a:ext cx="6337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latin typeface="Arial"/>
                <a:cs typeface="Arial"/>
              </a:rPr>
              <a:t>On-Target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000358" y="86360"/>
            <a:ext cx="6407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latin typeface="Arial"/>
                <a:cs typeface="Arial"/>
              </a:rPr>
              <a:t>Off-Target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752838" y="760552"/>
            <a:ext cx="9105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latin typeface="Arial"/>
                <a:cs typeface="Arial"/>
              </a:rPr>
              <a:t>Not started</a:t>
            </a:r>
            <a:r>
              <a:rPr sz="1000" b="1" spc="-6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yet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9445752" y="762000"/>
            <a:ext cx="277495" cy="271780"/>
          </a:xfrm>
          <a:custGeom>
            <a:avLst/>
            <a:gdLst/>
            <a:ahLst/>
            <a:cxnLst/>
            <a:rect l="l" t="t" r="r" b="b"/>
            <a:pathLst>
              <a:path w="277495" h="271780">
                <a:moveTo>
                  <a:pt x="0" y="271272"/>
                </a:moveTo>
                <a:lnTo>
                  <a:pt x="277368" y="271272"/>
                </a:lnTo>
                <a:lnTo>
                  <a:pt x="277368" y="0"/>
                </a:lnTo>
                <a:lnTo>
                  <a:pt x="0" y="0"/>
                </a:lnTo>
                <a:lnTo>
                  <a:pt x="0" y="271272"/>
                </a:lnTo>
                <a:close/>
              </a:path>
            </a:pathLst>
          </a:custGeom>
          <a:ln w="12192">
            <a:solidFill>
              <a:srgbClr val="33CC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381702" y="309975"/>
            <a:ext cx="6725531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000000"/>
                </a:solidFill>
              </a:rPr>
              <a:t>Establishment of </a:t>
            </a:r>
            <a:r>
              <a:rPr sz="2000" spc="-30" dirty="0">
                <a:solidFill>
                  <a:srgbClr val="000000"/>
                </a:solidFill>
              </a:rPr>
              <a:t>PAEDS </a:t>
            </a:r>
            <a:r>
              <a:rPr sz="2000" dirty="0">
                <a:solidFill>
                  <a:srgbClr val="000000"/>
                </a:solidFill>
              </a:rPr>
              <a:t>Hospital at District</a:t>
            </a:r>
            <a:r>
              <a:rPr sz="2000" spc="-120" dirty="0">
                <a:solidFill>
                  <a:srgbClr val="000000"/>
                </a:solidFill>
              </a:rPr>
              <a:t> </a:t>
            </a:r>
            <a:r>
              <a:rPr sz="2000" dirty="0">
                <a:solidFill>
                  <a:srgbClr val="000000"/>
                </a:solidFill>
              </a:rPr>
              <a:t>Swat  (300 beds Phase-I) </a:t>
            </a:r>
            <a:r>
              <a:rPr sz="1600" i="1" dirty="0">
                <a:solidFill>
                  <a:srgbClr val="000000"/>
                </a:solidFill>
              </a:rPr>
              <a:t>(Project cost/Allocation/Release/Exp)</a:t>
            </a:r>
            <a:endParaRPr sz="2000" i="1" dirty="0"/>
          </a:p>
        </p:txBody>
      </p:sp>
      <p:graphicFrame>
        <p:nvGraphicFramePr>
          <p:cNvPr id="15" name="object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650201"/>
              </p:ext>
            </p:extLst>
          </p:nvPr>
        </p:nvGraphicFramePr>
        <p:xfrm>
          <a:off x="561109" y="1245109"/>
          <a:ext cx="11219665" cy="53061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58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0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83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47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345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503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229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  <a:p>
                      <a:pPr marL="91440" algn="ctr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SN</a:t>
                      </a:r>
                      <a:endParaRPr sz="1200" dirty="0">
                        <a:latin typeface="Arial"/>
                        <a:cs typeface="Arial"/>
                      </a:endParaRPr>
                    </a:p>
                    <a:p>
                      <a:pPr marL="91440" algn="ctr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o.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8672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1440" algn="ctr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Activity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8672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1440" algn="ctr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Current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status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672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2075" algn="ctr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2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Way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Forward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8672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2075" algn="ctr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Responsibility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8672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2075" algn="ctr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Timeline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8672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L="92075" algn="ctr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T/L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8672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674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</a:p>
                  </a:txBody>
                  <a:tcPr marL="0" marR="0" marT="1244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113664" algn="l">
                        <a:lnSpc>
                          <a:spcPts val="1660"/>
                        </a:lnSpc>
                        <a:spcBef>
                          <a:spcPts val="6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Summary for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Transfer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of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40</a:t>
                      </a:r>
                      <a:r>
                        <a:rPr sz="1200" spc="-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Kanal 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land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Summary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approved by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HCM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Completed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Health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Deptt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5400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30-7-2020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603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20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 dirty="0">
                        <a:latin typeface="Times New Roman"/>
                        <a:cs typeface="Times New Roman"/>
                      </a:endParaRPr>
                    </a:p>
                    <a:p>
                      <a:pPr marL="9144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2</a:t>
                      </a: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68580" algn="l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Demarcation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land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03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3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Finalized by 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Technical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Committee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and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site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handed over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consultant</a:t>
                      </a:r>
                      <a:r>
                        <a:rPr sz="12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Completed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PD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33045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Completed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716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3</a:t>
                      </a:r>
                    </a:p>
                  </a:txBody>
                  <a:tcPr marL="0" marR="0" marT="1060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algn="l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PC-II/ Administrative</a:t>
                      </a:r>
                      <a:r>
                        <a:rPr sz="1200" spc="-1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Approval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PC-II approved by 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PDWP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&amp;</a:t>
                      </a:r>
                      <a:r>
                        <a:rPr sz="1200" spc="-1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AA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ts val="1360"/>
                        </a:lnSpc>
                        <a:spcBef>
                          <a:spcPts val="21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Issued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on</a:t>
                      </a:r>
                      <a:r>
                        <a:rPr sz="12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03-02-2020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Completed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060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P&amp;D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Completed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28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4</a:t>
                      </a: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algn="l">
                        <a:lnSpc>
                          <a:spcPct val="100000"/>
                        </a:lnSpc>
                      </a:pPr>
                      <a:endParaRPr lang="en-US" sz="1200" spc="-5" dirty="0">
                        <a:latin typeface="Arial"/>
                        <a:cs typeface="Arial"/>
                      </a:endParaRPr>
                    </a:p>
                    <a:p>
                      <a:pPr marL="68580" algn="l">
                        <a:lnSpc>
                          <a:spcPct val="100000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Appointment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PD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Completed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Completed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Health</a:t>
                      </a:r>
                      <a:r>
                        <a:rPr sz="12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Deptt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3045">
                        <a:lnSpc>
                          <a:spcPct val="100000"/>
                        </a:lnSpc>
                        <a:spcBef>
                          <a:spcPts val="111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Completed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416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59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algn="l">
                        <a:lnSpc>
                          <a:spcPts val="1410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Preparation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of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Design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20" dirty="0">
                          <a:latin typeface="Arial"/>
                          <a:cs typeface="Arial"/>
                        </a:rPr>
                        <a:t>(Two</a:t>
                      </a:r>
                      <a:endParaRPr sz="1200" dirty="0">
                        <a:latin typeface="Arial"/>
                        <a:cs typeface="Arial"/>
                      </a:endParaRPr>
                    </a:p>
                    <a:p>
                      <a:pPr marL="68580" algn="l">
                        <a:lnSpc>
                          <a:spcPts val="1365"/>
                        </a:lnSpc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Phases)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Design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discussed &amp;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finalized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826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Completed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PD/Consultant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spc="-20" dirty="0">
                          <a:latin typeface="Arial"/>
                          <a:cs typeface="Arial"/>
                        </a:rPr>
                        <a:t>11</a:t>
                      </a:r>
                      <a:r>
                        <a:rPr sz="1200" spc="-30" baseline="24305" dirty="0">
                          <a:latin typeface="Arial"/>
                          <a:cs typeface="Arial"/>
                        </a:rPr>
                        <a:t>th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Sept,</a:t>
                      </a:r>
                      <a:r>
                        <a:rPr sz="12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2020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337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91440"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L="68580" marR="481330" algn="l">
                        <a:lnSpc>
                          <a:spcPct val="114999"/>
                        </a:lnSpc>
                        <a:spcBef>
                          <a:spcPts val="83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Approval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of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PC-1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of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300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bed  hospital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5580" indent="-127635">
                        <a:lnSpc>
                          <a:spcPct val="100000"/>
                        </a:lnSpc>
                        <a:spcBef>
                          <a:spcPts val="55"/>
                        </a:spcBef>
                        <a:buAutoNum type="romanLcParenR"/>
                        <a:tabLst>
                          <a:tab pos="196215" algn="l"/>
                        </a:tabLst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Summary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moved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&amp;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approved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by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HCM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enhance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cost.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68580" marR="245745">
                        <a:lnSpc>
                          <a:spcPct val="114999"/>
                        </a:lnSpc>
                        <a:buAutoNum type="romanLcParenR" startAt="2"/>
                        <a:tabLst>
                          <a:tab pos="229235" algn="l"/>
                        </a:tabLst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PC-I prepared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for 2.75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billion</a:t>
                      </a:r>
                      <a:r>
                        <a:rPr sz="12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&amp;  cleared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12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5" dirty="0">
                          <a:latin typeface="Arial"/>
                          <a:cs typeface="Arial"/>
                        </a:rPr>
                        <a:t>PDWP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68580">
                        <a:lnSpc>
                          <a:spcPts val="1360"/>
                        </a:lnSpc>
                        <a:spcBef>
                          <a:spcPts val="21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iii.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Admin. Approval</a:t>
                      </a:r>
                      <a:r>
                        <a:rPr sz="1200" b="1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Issued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spc="-5" dirty="0">
                          <a:solidFill>
                            <a:srgbClr val="0D0D0D"/>
                          </a:solidFill>
                          <a:latin typeface="Arial"/>
                          <a:cs typeface="Arial"/>
                        </a:rPr>
                        <a:t>Completed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P&amp;D/PD/HD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23189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1200" baseline="24305" dirty="0">
                          <a:latin typeface="Arial"/>
                          <a:cs typeface="Arial"/>
                        </a:rPr>
                        <a:t>TH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Dec,</a:t>
                      </a:r>
                      <a:r>
                        <a:rPr sz="1200" spc="-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2020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47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algn="l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Advertisement/Award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Contract</a:t>
                      </a: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484505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lang="en-US" sz="1200" b="1" dirty="0">
                          <a:solidFill>
                            <a:srgbClr val="006837"/>
                          </a:solidFill>
                          <a:latin typeface="Arial"/>
                          <a:cs typeface="Arial"/>
                        </a:rPr>
                        <a:t>Tender awarded. 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FFD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Under</a:t>
                      </a:r>
                      <a:r>
                        <a:rPr sz="12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process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882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Health/C&amp;W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939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10-Feb-2021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939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2FFD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5686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8</a:t>
                      </a: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algn="l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Commencement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of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civil</a:t>
                      </a:r>
                      <a:r>
                        <a:rPr sz="12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" dirty="0">
                          <a:latin typeface="Arial"/>
                          <a:cs typeface="Arial"/>
                        </a:rPr>
                        <a:t>works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en-US" sz="1200" b="1" spc="-5" dirty="0">
                          <a:solidFill>
                            <a:srgbClr val="196726"/>
                          </a:solidFill>
                          <a:latin typeface="Arial"/>
                          <a:cs typeface="Arial"/>
                        </a:rPr>
                        <a:t>Contractor Mobilized and batching plant being setup</a:t>
                      </a:r>
                      <a:endParaRPr sz="1200" dirty="0">
                        <a:solidFill>
                          <a:srgbClr val="196726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FFD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lang="en-US" sz="1200" spc="-5" dirty="0" err="1">
                          <a:latin typeface="Arial"/>
                          <a:cs typeface="Arial"/>
                        </a:rPr>
                        <a:t>Boundry</a:t>
                      </a:r>
                      <a:r>
                        <a:rPr lang="en-US" sz="1200" spc="-5" dirty="0">
                          <a:latin typeface="Arial"/>
                          <a:cs typeface="Arial"/>
                        </a:rPr>
                        <a:t> wall u/c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lang="en-US" sz="1200" spc="-5" dirty="0">
                          <a:latin typeface="Arial"/>
                          <a:cs typeface="Arial"/>
                        </a:rPr>
                        <a:t>DC Swat, AAG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128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8765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12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Feb</a:t>
                      </a:r>
                      <a:r>
                        <a:rPr sz="1200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2021</a:t>
                      </a:r>
                      <a:br>
                        <a:rPr lang="en-US" sz="1200" dirty="0">
                          <a:latin typeface="Arial"/>
                          <a:cs typeface="Arial"/>
                        </a:rPr>
                      </a:br>
                      <a:r>
                        <a:rPr lang="en-US" sz="1200" dirty="0">
                          <a:latin typeface="Arial"/>
                          <a:cs typeface="Arial"/>
                        </a:rPr>
                        <a:t>June 21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128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3049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9</a:t>
                      </a:r>
                    </a:p>
                  </a:txBody>
                  <a:tcPr marL="0" marR="0" marT="666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algn="l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Completion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Not yet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dirty="0">
                          <a:latin typeface="Arial"/>
                          <a:cs typeface="Arial"/>
                        </a:rPr>
                        <a:t>started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C&amp;W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114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Dec</a:t>
                      </a:r>
                      <a:r>
                        <a:rPr sz="12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2022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723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6" name="object 16"/>
          <p:cNvSpPr/>
          <p:nvPr/>
        </p:nvSpPr>
        <p:spPr>
          <a:xfrm>
            <a:off x="11250168" y="2724911"/>
            <a:ext cx="241300" cy="216535"/>
          </a:xfrm>
          <a:custGeom>
            <a:avLst/>
            <a:gdLst/>
            <a:ahLst/>
            <a:cxnLst/>
            <a:rect l="l" t="t" r="r" b="b"/>
            <a:pathLst>
              <a:path w="241300" h="216535">
                <a:moveTo>
                  <a:pt x="240792" y="0"/>
                </a:moveTo>
                <a:lnTo>
                  <a:pt x="0" y="0"/>
                </a:lnTo>
                <a:lnTo>
                  <a:pt x="0" y="216408"/>
                </a:lnTo>
                <a:lnTo>
                  <a:pt x="240792" y="216408"/>
                </a:lnTo>
                <a:lnTo>
                  <a:pt x="24079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250168" y="3566159"/>
            <a:ext cx="241300" cy="213360"/>
          </a:xfrm>
          <a:custGeom>
            <a:avLst/>
            <a:gdLst/>
            <a:ahLst/>
            <a:cxnLst/>
            <a:rect l="l" t="t" r="r" b="b"/>
            <a:pathLst>
              <a:path w="241300" h="213360">
                <a:moveTo>
                  <a:pt x="240792" y="0"/>
                </a:moveTo>
                <a:lnTo>
                  <a:pt x="0" y="0"/>
                </a:lnTo>
                <a:lnTo>
                  <a:pt x="0" y="213359"/>
                </a:lnTo>
                <a:lnTo>
                  <a:pt x="240792" y="213359"/>
                </a:lnTo>
                <a:lnTo>
                  <a:pt x="24079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1250168" y="2193035"/>
            <a:ext cx="241300" cy="219710"/>
          </a:xfrm>
          <a:custGeom>
            <a:avLst/>
            <a:gdLst/>
            <a:ahLst/>
            <a:cxnLst/>
            <a:rect l="l" t="t" r="r" b="b"/>
            <a:pathLst>
              <a:path w="241300" h="219710">
                <a:moveTo>
                  <a:pt x="240792" y="0"/>
                </a:moveTo>
                <a:lnTo>
                  <a:pt x="0" y="0"/>
                </a:lnTo>
                <a:lnTo>
                  <a:pt x="0" y="219456"/>
                </a:lnTo>
                <a:lnTo>
                  <a:pt x="240792" y="219456"/>
                </a:lnTo>
                <a:lnTo>
                  <a:pt x="24079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1250168" y="3150107"/>
            <a:ext cx="241300" cy="213360"/>
          </a:xfrm>
          <a:custGeom>
            <a:avLst/>
            <a:gdLst/>
            <a:ahLst/>
            <a:cxnLst/>
            <a:rect l="l" t="t" r="r" b="b"/>
            <a:pathLst>
              <a:path w="241300" h="213360">
                <a:moveTo>
                  <a:pt x="240792" y="0"/>
                </a:moveTo>
                <a:lnTo>
                  <a:pt x="0" y="0"/>
                </a:lnTo>
                <a:lnTo>
                  <a:pt x="0" y="213360"/>
                </a:lnTo>
                <a:lnTo>
                  <a:pt x="240792" y="213360"/>
                </a:lnTo>
                <a:lnTo>
                  <a:pt x="24079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250168" y="3998976"/>
            <a:ext cx="241300" cy="213360"/>
          </a:xfrm>
          <a:custGeom>
            <a:avLst/>
            <a:gdLst/>
            <a:ahLst/>
            <a:cxnLst/>
            <a:rect l="l" t="t" r="r" b="b"/>
            <a:pathLst>
              <a:path w="241300" h="213360">
                <a:moveTo>
                  <a:pt x="240792" y="0"/>
                </a:moveTo>
                <a:lnTo>
                  <a:pt x="0" y="0"/>
                </a:lnTo>
                <a:lnTo>
                  <a:pt x="0" y="213360"/>
                </a:lnTo>
                <a:lnTo>
                  <a:pt x="240792" y="213360"/>
                </a:lnTo>
                <a:lnTo>
                  <a:pt x="24079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256568" y="6232027"/>
            <a:ext cx="233679" cy="224154"/>
          </a:xfrm>
          <a:custGeom>
            <a:avLst/>
            <a:gdLst/>
            <a:ahLst/>
            <a:cxnLst/>
            <a:rect l="l" t="t" r="r" b="b"/>
            <a:pathLst>
              <a:path w="233679" h="224154">
                <a:moveTo>
                  <a:pt x="0" y="224028"/>
                </a:moveTo>
                <a:lnTo>
                  <a:pt x="233172" y="224028"/>
                </a:lnTo>
                <a:lnTo>
                  <a:pt x="233172" y="0"/>
                </a:lnTo>
                <a:lnTo>
                  <a:pt x="0" y="0"/>
                </a:lnTo>
                <a:lnTo>
                  <a:pt x="0" y="224028"/>
                </a:lnTo>
                <a:close/>
              </a:path>
            </a:pathLst>
          </a:custGeom>
          <a:solidFill>
            <a:srgbClr val="FF0000"/>
          </a:solidFill>
          <a:ln w="121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1250168" y="4678679"/>
            <a:ext cx="241300" cy="213360"/>
          </a:xfrm>
          <a:custGeom>
            <a:avLst/>
            <a:gdLst/>
            <a:ahLst/>
            <a:cxnLst/>
            <a:rect l="l" t="t" r="r" b="b"/>
            <a:pathLst>
              <a:path w="241300" h="213360">
                <a:moveTo>
                  <a:pt x="240792" y="0"/>
                </a:moveTo>
                <a:lnTo>
                  <a:pt x="0" y="0"/>
                </a:lnTo>
                <a:lnTo>
                  <a:pt x="0" y="213360"/>
                </a:lnTo>
                <a:lnTo>
                  <a:pt x="240792" y="213360"/>
                </a:lnTo>
                <a:lnTo>
                  <a:pt x="24079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4">
            <a:extLst>
              <a:ext uri="{FF2B5EF4-FFF2-40B4-BE49-F238E27FC236}">
                <a16:creationId xmlns:a16="http://schemas.microsoft.com/office/drawing/2014/main" id="{F7E9F649-9389-45B2-8E06-8D72DD0DC297}"/>
              </a:ext>
            </a:extLst>
          </p:cNvPr>
          <p:cNvSpPr/>
          <p:nvPr/>
        </p:nvSpPr>
        <p:spPr>
          <a:xfrm>
            <a:off x="11248947" y="5399531"/>
            <a:ext cx="241300" cy="213360"/>
          </a:xfrm>
          <a:custGeom>
            <a:avLst/>
            <a:gdLst/>
            <a:ahLst/>
            <a:cxnLst/>
            <a:rect l="l" t="t" r="r" b="b"/>
            <a:pathLst>
              <a:path w="241300" h="213360">
                <a:moveTo>
                  <a:pt x="240792" y="0"/>
                </a:moveTo>
                <a:lnTo>
                  <a:pt x="0" y="0"/>
                </a:lnTo>
                <a:lnTo>
                  <a:pt x="0" y="213360"/>
                </a:lnTo>
                <a:lnTo>
                  <a:pt x="240792" y="213360"/>
                </a:lnTo>
                <a:lnTo>
                  <a:pt x="240792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4">
            <a:extLst>
              <a:ext uri="{FF2B5EF4-FFF2-40B4-BE49-F238E27FC236}">
                <a16:creationId xmlns:a16="http://schemas.microsoft.com/office/drawing/2014/main" id="{45327A68-67F5-4AA8-A526-7EB500FF0E67}"/>
              </a:ext>
            </a:extLst>
          </p:cNvPr>
          <p:cNvSpPr/>
          <p:nvPr/>
        </p:nvSpPr>
        <p:spPr>
          <a:xfrm>
            <a:off x="11256568" y="5795777"/>
            <a:ext cx="241300" cy="2197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E33EE33-E4CA-353F-C751-383C0D3E9BBF}"/>
              </a:ext>
            </a:extLst>
          </p:cNvPr>
          <p:cNvSpPr txBox="1"/>
          <p:nvPr/>
        </p:nvSpPr>
        <p:spPr>
          <a:xfrm>
            <a:off x="6882063" y="441705"/>
            <a:ext cx="2293179" cy="628377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noAutofit/>
          </a:bodyPr>
          <a:lstStyle/>
          <a:p>
            <a:pPr algn="l">
              <a:spcBef>
                <a:spcPts val="300"/>
              </a:spcBef>
              <a:spcAft>
                <a:spcPts val="300"/>
              </a:spcAft>
              <a:buNone/>
            </a:pPr>
            <a:endParaRPr lang="en-US" sz="16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4B7D087-E12C-3B87-D4B4-0EF491D78C4B}"/>
              </a:ext>
            </a:extLst>
          </p:cNvPr>
          <p:cNvSpPr txBox="1"/>
          <p:nvPr/>
        </p:nvSpPr>
        <p:spPr>
          <a:xfrm>
            <a:off x="7963658" y="27408"/>
            <a:ext cx="2100901" cy="1316792"/>
          </a:xfrm>
          <a:prstGeom prst="rect">
            <a:avLst/>
          </a:prstGeom>
          <a:solidFill>
            <a:srgbClr val="FFFF00"/>
          </a:solidFill>
          <a:ln w="6350">
            <a:noFill/>
            <a:miter lim="800000"/>
          </a:ln>
        </p:spPr>
        <p:txBody>
          <a:bodyPr vert="horz" wrap="square" lIns="0" tIns="0" rIns="0" bIns="0" rtlCol="0">
            <a:noAutofit/>
          </a:bodyPr>
          <a:lstStyle/>
          <a:p>
            <a:pPr algn="l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600" dirty="0">
                <a:solidFill>
                  <a:srgbClr val="FF0000"/>
                </a:solidFill>
              </a:rPr>
              <a:t>This is a sample format. Each project/ presentation would have its own timelines &amp; milestones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CA774-63C2-CFDA-6C4B-D67127149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Points</a:t>
            </a:r>
            <a:endParaRPr lang="en-PK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6727E49-3223-6E44-8E66-E0E291261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239599"/>
              </p:ext>
            </p:extLst>
          </p:nvPr>
        </p:nvGraphicFramePr>
        <p:xfrm>
          <a:off x="554735" y="1027862"/>
          <a:ext cx="11067771" cy="4181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664">
                  <a:extLst>
                    <a:ext uri="{9D8B030D-6E8A-4147-A177-3AD203B41FA5}">
                      <a16:colId xmlns:a16="http://schemas.microsoft.com/office/drawing/2014/main" val="1666046464"/>
                    </a:ext>
                  </a:extLst>
                </a:gridCol>
                <a:gridCol w="3278475">
                  <a:extLst>
                    <a:ext uri="{9D8B030D-6E8A-4147-A177-3AD203B41FA5}">
                      <a16:colId xmlns:a16="http://schemas.microsoft.com/office/drawing/2014/main" val="25566665"/>
                    </a:ext>
                  </a:extLst>
                </a:gridCol>
                <a:gridCol w="2802681">
                  <a:extLst>
                    <a:ext uri="{9D8B030D-6E8A-4147-A177-3AD203B41FA5}">
                      <a16:colId xmlns:a16="http://schemas.microsoft.com/office/drawing/2014/main" val="2157276936"/>
                    </a:ext>
                  </a:extLst>
                </a:gridCol>
                <a:gridCol w="2257357">
                  <a:extLst>
                    <a:ext uri="{9D8B030D-6E8A-4147-A177-3AD203B41FA5}">
                      <a16:colId xmlns:a16="http://schemas.microsoft.com/office/drawing/2014/main" val="277090377"/>
                    </a:ext>
                  </a:extLst>
                </a:gridCol>
                <a:gridCol w="1858594">
                  <a:extLst>
                    <a:ext uri="{9D8B030D-6E8A-4147-A177-3AD203B41FA5}">
                      <a16:colId xmlns:a16="http://schemas.microsoft.com/office/drawing/2014/main" val="308904710"/>
                    </a:ext>
                  </a:extLst>
                </a:gridCol>
              </a:tblGrid>
              <a:tr h="64452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 dirty="0" err="1">
                          <a:effectLst/>
                          <a:latin typeface="+mj-lt"/>
                        </a:rPr>
                        <a:t>S.No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Way forward</a:t>
                      </a:r>
                      <a:endParaRPr lang="en-GB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 dirty="0">
                          <a:effectLst/>
                          <a:latin typeface="+mj-lt"/>
                        </a:rPr>
                        <a:t>Responsibility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 dirty="0">
                          <a:effectLst/>
                          <a:latin typeface="+mj-lt"/>
                        </a:rPr>
                        <a:t>Timeline</a:t>
                      </a:r>
                    </a:p>
                  </a:txBody>
                  <a:tcPr marL="9118" marR="9118" marT="9118" marB="0" anchor="ctr"/>
                </a:tc>
                <a:extLst>
                  <a:ext uri="{0D108BD9-81ED-4DB2-BD59-A6C34878D82A}">
                    <a16:rowId xmlns:a16="http://schemas.microsoft.com/office/drawing/2014/main" val="3559274457"/>
                  </a:ext>
                </a:extLst>
              </a:tr>
              <a:tr h="498585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extLst>
                  <a:ext uri="{0D108BD9-81ED-4DB2-BD59-A6C34878D82A}">
                    <a16:rowId xmlns:a16="http://schemas.microsoft.com/office/drawing/2014/main" val="1755484654"/>
                  </a:ext>
                </a:extLst>
              </a:tr>
              <a:tr h="498585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extLst>
                  <a:ext uri="{0D108BD9-81ED-4DB2-BD59-A6C34878D82A}">
                    <a16:rowId xmlns:a16="http://schemas.microsoft.com/office/drawing/2014/main" val="1750633834"/>
                  </a:ext>
                </a:extLst>
              </a:tr>
              <a:tr h="498585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extLst>
                  <a:ext uri="{0D108BD9-81ED-4DB2-BD59-A6C34878D82A}">
                    <a16:rowId xmlns:a16="http://schemas.microsoft.com/office/drawing/2014/main" val="1591762162"/>
                  </a:ext>
                </a:extLst>
              </a:tr>
              <a:tr h="498585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extLst>
                  <a:ext uri="{0D108BD9-81ED-4DB2-BD59-A6C34878D82A}">
                    <a16:rowId xmlns:a16="http://schemas.microsoft.com/office/drawing/2014/main" val="3685347690"/>
                  </a:ext>
                </a:extLst>
              </a:tr>
              <a:tr h="545594"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extLst>
                  <a:ext uri="{0D108BD9-81ED-4DB2-BD59-A6C34878D82A}">
                    <a16:rowId xmlns:a16="http://schemas.microsoft.com/office/drawing/2014/main" val="2749951686"/>
                  </a:ext>
                </a:extLst>
              </a:tr>
              <a:tr h="498585"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extLst>
                  <a:ext uri="{0D108BD9-81ED-4DB2-BD59-A6C34878D82A}">
                    <a16:rowId xmlns:a16="http://schemas.microsoft.com/office/drawing/2014/main" val="1222840802"/>
                  </a:ext>
                </a:extLst>
              </a:tr>
              <a:tr h="498585"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extLst>
                  <a:ext uri="{0D108BD9-81ED-4DB2-BD59-A6C34878D82A}">
                    <a16:rowId xmlns:a16="http://schemas.microsoft.com/office/drawing/2014/main" val="278236827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250DB0E-2D2C-4840-8D7C-E7A77DC890AF}"/>
              </a:ext>
            </a:extLst>
          </p:cNvPr>
          <p:cNvSpPr txBox="1"/>
          <p:nvPr/>
        </p:nvSpPr>
        <p:spPr>
          <a:xfrm>
            <a:off x="459043" y="6418986"/>
            <a:ext cx="69465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</a:t>
            </a:r>
            <a:endParaRPr lang="en-PK" sz="12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D471A3-1D90-767D-6D83-02FEFFA7D3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915140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6C804-51C5-0BC6-F07B-27189EB16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491F5-7518-03CE-78B4-8D7CDB3A3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Critical Pendency</a:t>
            </a:r>
            <a:endParaRPr lang="en-PK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4C0FCC6-010B-326D-C364-8F435E1B54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917555"/>
              </p:ext>
            </p:extLst>
          </p:nvPr>
        </p:nvGraphicFramePr>
        <p:xfrm>
          <a:off x="554735" y="1027862"/>
          <a:ext cx="11067770" cy="4296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5477">
                  <a:extLst>
                    <a:ext uri="{9D8B030D-6E8A-4147-A177-3AD203B41FA5}">
                      <a16:colId xmlns:a16="http://schemas.microsoft.com/office/drawing/2014/main" val="1666046464"/>
                    </a:ext>
                  </a:extLst>
                </a:gridCol>
                <a:gridCol w="2807085">
                  <a:extLst>
                    <a:ext uri="{9D8B030D-6E8A-4147-A177-3AD203B41FA5}">
                      <a16:colId xmlns:a16="http://schemas.microsoft.com/office/drawing/2014/main" val="25566665"/>
                    </a:ext>
                  </a:extLst>
                </a:gridCol>
                <a:gridCol w="2399703">
                  <a:extLst>
                    <a:ext uri="{9D8B030D-6E8A-4147-A177-3AD203B41FA5}">
                      <a16:colId xmlns:a16="http://schemas.microsoft.com/office/drawing/2014/main" val="2157276936"/>
                    </a:ext>
                  </a:extLst>
                </a:gridCol>
                <a:gridCol w="1932787">
                  <a:extLst>
                    <a:ext uri="{9D8B030D-6E8A-4147-A177-3AD203B41FA5}">
                      <a16:colId xmlns:a16="http://schemas.microsoft.com/office/drawing/2014/main" val="277090377"/>
                    </a:ext>
                  </a:extLst>
                </a:gridCol>
                <a:gridCol w="1591359">
                  <a:extLst>
                    <a:ext uri="{9D8B030D-6E8A-4147-A177-3AD203B41FA5}">
                      <a16:colId xmlns:a16="http://schemas.microsoft.com/office/drawing/2014/main" val="308904710"/>
                    </a:ext>
                  </a:extLst>
                </a:gridCol>
                <a:gridCol w="1591359">
                  <a:extLst>
                    <a:ext uri="{9D8B030D-6E8A-4147-A177-3AD203B41FA5}">
                      <a16:colId xmlns:a16="http://schemas.microsoft.com/office/drawing/2014/main" val="2360675811"/>
                    </a:ext>
                  </a:extLst>
                </a:gridCol>
              </a:tblGrid>
              <a:tr h="64452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 dirty="0" err="1">
                          <a:effectLst/>
                          <a:latin typeface="+mj-lt"/>
                        </a:rPr>
                        <a:t>S.No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Intervention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Issued On:</a:t>
                      </a:r>
                      <a:endParaRPr lang="en-GB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 dirty="0">
                          <a:effectLst/>
                          <a:latin typeface="+mj-lt"/>
                        </a:rPr>
                        <a:t>Progress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 dirty="0">
                          <a:effectLst/>
                          <a:latin typeface="+mj-lt"/>
                        </a:rPr>
                        <a:t>Timeline</a:t>
                      </a: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 dirty="0">
                          <a:effectLst/>
                          <a:latin typeface="+mj-lt"/>
                        </a:rPr>
                        <a:t>Reason for Delay</a:t>
                      </a:r>
                    </a:p>
                  </a:txBody>
                  <a:tcPr marL="9118" marR="9118" marT="9118" marB="0" anchor="ctr"/>
                </a:tc>
                <a:extLst>
                  <a:ext uri="{0D108BD9-81ED-4DB2-BD59-A6C34878D82A}">
                    <a16:rowId xmlns:a16="http://schemas.microsoft.com/office/drawing/2014/main" val="3559274457"/>
                  </a:ext>
                </a:extLst>
              </a:tr>
              <a:tr h="613611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extLst>
                  <a:ext uri="{0D108BD9-81ED-4DB2-BD59-A6C34878D82A}">
                    <a16:rowId xmlns:a16="http://schemas.microsoft.com/office/drawing/2014/main" val="1755484654"/>
                  </a:ext>
                </a:extLst>
              </a:tr>
              <a:tr h="498585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extLst>
                  <a:ext uri="{0D108BD9-81ED-4DB2-BD59-A6C34878D82A}">
                    <a16:rowId xmlns:a16="http://schemas.microsoft.com/office/drawing/2014/main" val="1750633834"/>
                  </a:ext>
                </a:extLst>
              </a:tr>
              <a:tr h="498585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extLst>
                  <a:ext uri="{0D108BD9-81ED-4DB2-BD59-A6C34878D82A}">
                    <a16:rowId xmlns:a16="http://schemas.microsoft.com/office/drawing/2014/main" val="1591762162"/>
                  </a:ext>
                </a:extLst>
              </a:tr>
              <a:tr h="498585"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extLst>
                  <a:ext uri="{0D108BD9-81ED-4DB2-BD59-A6C34878D82A}">
                    <a16:rowId xmlns:a16="http://schemas.microsoft.com/office/drawing/2014/main" val="3685347690"/>
                  </a:ext>
                </a:extLst>
              </a:tr>
              <a:tr h="545594"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extLst>
                  <a:ext uri="{0D108BD9-81ED-4DB2-BD59-A6C34878D82A}">
                    <a16:rowId xmlns:a16="http://schemas.microsoft.com/office/drawing/2014/main" val="2749951686"/>
                  </a:ext>
                </a:extLst>
              </a:tr>
              <a:tr h="498585"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extLst>
                  <a:ext uri="{0D108BD9-81ED-4DB2-BD59-A6C34878D82A}">
                    <a16:rowId xmlns:a16="http://schemas.microsoft.com/office/drawing/2014/main" val="1222840802"/>
                  </a:ext>
                </a:extLst>
              </a:tr>
              <a:tr h="498585">
                <a:tc>
                  <a:txBody>
                    <a:bodyPr/>
                    <a:lstStyle/>
                    <a:p>
                      <a:pPr algn="l" fontAlgn="b"/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PK" sz="1800" b="1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118" marR="9118" marT="9118" marB="0" anchor="ctr"/>
                </a:tc>
                <a:extLst>
                  <a:ext uri="{0D108BD9-81ED-4DB2-BD59-A6C34878D82A}">
                    <a16:rowId xmlns:a16="http://schemas.microsoft.com/office/drawing/2014/main" val="278236827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7D5B45D-5BD0-82B6-079A-AF1AC3FDF68F}"/>
              </a:ext>
            </a:extLst>
          </p:cNvPr>
          <p:cNvSpPr txBox="1"/>
          <p:nvPr/>
        </p:nvSpPr>
        <p:spPr>
          <a:xfrm>
            <a:off x="459043" y="6418986"/>
            <a:ext cx="69465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</a:t>
            </a:r>
            <a:endParaRPr lang="en-PK" sz="12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D63E0E-A821-C4E9-1611-E4984D9AE88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1472730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traight Connector 1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9xgrPArEB1mEiMOhB5KG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Light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3. Sub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GLE" val="5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NguF4Gw2mJIhuiFXm5tKQ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GLE" val="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GLE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GLE" val="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GLE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GLE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GLE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GLE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GL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cgoWEzLgA0_64VDvMxGG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GL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z9_f.d6YGbJCbK0.Pg2_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Documenttyp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ubtitl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itl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.oZbb0sXNdu8BCibsgsU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4. Footno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Z96ctUUqJsGDCugslwBC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vhTnprpZIIVVQCOTQtpLw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vs3CU0mhZ0iF9VK3Gc_gQ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CET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rcAbB4u0quRffFN3bn3Xw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3. Subtitl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G_9mniplMrafceMpP.Qwg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Light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3. Subtitl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bEQ8aI7AKzsdxigcAG3ZA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Light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3. Subtitl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Lvs1S2qnQw1aA01IUaglg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Light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3. Subtitl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Right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TopLineLeft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traight Connector 15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Lvs1S2qnQw1aA01IUaglg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Light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UyDlDqWonv3hoAx.p9Rsw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RectangleLight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3. Subtitl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heme/theme1.xml><?xml version="1.0" encoding="utf-8"?>
<a:theme xmlns:a="http://schemas.openxmlformats.org/drawingml/2006/main" name="9_White">
  <a:themeElements>
    <a:clrScheme name="Scheme1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006837"/>
      </a:accent1>
      <a:accent2>
        <a:srgbClr val="4B9506"/>
      </a:accent2>
      <a:accent3>
        <a:srgbClr val="57AE07"/>
      </a:accent3>
      <a:accent4>
        <a:srgbClr val="74D41C"/>
      </a:accent4>
      <a:accent5>
        <a:srgbClr val="004614"/>
      </a:accent5>
      <a:accent6>
        <a:srgbClr val="4D4D4D"/>
      </a:accent6>
      <a:hlink>
        <a:srgbClr val="0000FF"/>
      </a:hlink>
      <a:folHlink>
        <a:srgbClr val="800080"/>
      </a:folHlink>
    </a:clrScheme>
    <a:fontScheme name="Custo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6350" cap="sq">
          <a:noFill/>
          <a:miter lim="800000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spcBef>
            <a:spcPts val="300"/>
          </a:spcBef>
          <a:spcAft>
            <a:spcPts val="300"/>
          </a:spcAft>
          <a:defRPr sz="1600" dirty="0" err="1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 cap="flat">
          <a:solidFill>
            <a:schemeClr val="tx1"/>
          </a:solidFill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ln w="6350">
          <a:noFill/>
          <a:miter lim="800000"/>
        </a:ln>
      </a:spPr>
      <a:bodyPr vert="horz" wrap="square" lIns="0" tIns="0" rIns="0" bIns="0" rtlCol="0">
        <a:noAutofit/>
      </a:bodyPr>
      <a:lstStyle>
        <a:defPPr algn="l">
          <a:spcBef>
            <a:spcPts val="300"/>
          </a:spcBef>
          <a:spcAft>
            <a:spcPts val="300"/>
          </a:spcAft>
          <a:buNone/>
          <a:defRPr sz="1600" dirty="0" smtClean="0"/>
        </a:defPPr>
      </a:lstStyle>
    </a:txDef>
  </a:objectDefaults>
  <a:extraClrSchemeLst>
    <a:extraClrScheme>
      <a:clrScheme name="Scheme1">
        <a:dk1>
          <a:srgbClr val="000000"/>
        </a:dk1>
        <a:lt1>
          <a:srgbClr val="FFFFFF"/>
        </a:lt1>
        <a:dk2>
          <a:srgbClr val="FFFFFF"/>
        </a:dk2>
        <a:lt2>
          <a:srgbClr val="FFFFFF"/>
        </a:lt2>
        <a:accent1>
          <a:srgbClr val="006837"/>
        </a:accent1>
        <a:accent2>
          <a:srgbClr val="4B9506"/>
        </a:accent2>
        <a:accent3>
          <a:srgbClr val="57AE07"/>
        </a:accent3>
        <a:accent4>
          <a:srgbClr val="74D41C"/>
        </a:accent4>
        <a:accent5>
          <a:srgbClr val="004614"/>
        </a:accent5>
        <a:accent6>
          <a:srgbClr val="4D4D4D"/>
        </a:accent6>
        <a:hlink>
          <a:srgbClr val="0000FF"/>
        </a:hlink>
        <a:folHlink>
          <a:srgbClr val="800080"/>
        </a:folHlink>
      </a:clrScheme>
    </a:extraClrScheme>
  </a:extraClrSchemeLst>
  <a:custClrLst>
    <a:custClr name="Dark Gray">
      <a:srgbClr val="4D4D4D"/>
    </a:custClr>
    <a:custClr name="Mid Gray">
      <a:srgbClr val="7F7F7F"/>
    </a:custClr>
    <a:custClr name="Light Gray">
      <a:srgbClr val="B3B3B3"/>
    </a:custClr>
    <a:custClr name="Super Light Gray">
      <a:srgbClr val="D0D0D0"/>
    </a:custClr>
    <a:custClr name="Pale Gray">
      <a:srgbClr val="E6E6E6"/>
    </a:custClr>
    <a:custClr name="Custom Color6">
      <a:srgbClr val="C3922E"/>
    </a:custClr>
  </a:custClrLst>
  <a:extLst>
    <a:ext uri="{05A4C25C-085E-4340-85A3-A5531E510DB2}">
      <thm15:themeFamily xmlns:thm15="http://schemas.microsoft.com/office/thememl/2012/main" name="KR0137_CF (v4)" id="{C8437B25-9804-4200-B650-2144F1B4888E}" vid="{6B64B7AF-1F53-4991-B3BB-A5097C8BA4E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4334</TotalTime>
  <Words>577</Words>
  <Application>Microsoft Office PowerPoint</Application>
  <PresentationFormat>Widescreen</PresentationFormat>
  <Paragraphs>186</Paragraphs>
  <Slides>13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9_White</vt:lpstr>
      <vt:lpstr>Subject of the Meeting</vt:lpstr>
      <vt:lpstr>Overview</vt:lpstr>
      <vt:lpstr>Introduction and Agenda of the meeting</vt:lpstr>
      <vt:lpstr>Current Status &amp; Progress</vt:lpstr>
      <vt:lpstr>Any other necessary slide</vt:lpstr>
      <vt:lpstr>Current Status &amp; Progress</vt:lpstr>
      <vt:lpstr>Establishment of PAEDS Hospital at District Swat  (300 beds Phase-I) (Project cost/Allocation/Release/Exp)</vt:lpstr>
      <vt:lpstr>Decision Points</vt:lpstr>
      <vt:lpstr>Critical Pendency</vt:lpstr>
      <vt:lpstr>PowerPoint Presentation</vt:lpstr>
      <vt:lpstr>Achievements of Department (Optional - if any need to be shown)</vt:lpstr>
      <vt:lpstr>PowerPoint Presentation</vt:lpstr>
      <vt:lpstr>General Instructions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Shoaib Yousafzai</dc:creator>
  <cp:lastModifiedBy>Abshar khan</cp:lastModifiedBy>
  <cp:revision>387</cp:revision>
  <cp:lastPrinted>2023-06-21T06:56:01Z</cp:lastPrinted>
  <dcterms:created xsi:type="dcterms:W3CDTF">2020-11-15T09:20:09Z</dcterms:created>
  <dcterms:modified xsi:type="dcterms:W3CDTF">2026-04-23T09:20:07Z</dcterms:modified>
</cp:coreProperties>
</file>